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70" r:id="rId1"/>
  </p:sldMasterIdLst>
  <p:notesMasterIdLst>
    <p:notesMasterId r:id="rId17"/>
  </p:notesMasterIdLst>
  <p:handoutMasterIdLst>
    <p:handoutMasterId r:id="rId18"/>
  </p:handoutMasterIdLst>
  <p:sldIdLst>
    <p:sldId id="265" r:id="rId2"/>
    <p:sldId id="284" r:id="rId3"/>
    <p:sldId id="324" r:id="rId4"/>
    <p:sldId id="322" r:id="rId5"/>
    <p:sldId id="326" r:id="rId6"/>
    <p:sldId id="325" r:id="rId7"/>
    <p:sldId id="316" r:id="rId8"/>
    <p:sldId id="315" r:id="rId9"/>
    <p:sldId id="317" r:id="rId10"/>
    <p:sldId id="319" r:id="rId11"/>
    <p:sldId id="320" r:id="rId12"/>
    <p:sldId id="263" r:id="rId13"/>
    <p:sldId id="280" r:id="rId14"/>
    <p:sldId id="310" r:id="rId15"/>
    <p:sldId id="305" r:id="rId16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11">
          <p15:clr>
            <a:srgbClr val="A4A3A4"/>
          </p15:clr>
        </p15:guide>
        <p15:guide id="2" pos="287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2595315-6059-63B0-9BE8-AAFD11894995}" name="Елена Иванченко" initials="ЕИ" userId="7f7d7db965285a96" providerId="Windows Liv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Самолетов" initials="С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307FE"/>
    <a:srgbClr val="5BE0FF"/>
    <a:srgbClr val="0DD1FF"/>
    <a:srgbClr val="00CEFF"/>
    <a:srgbClr val="00BAE6"/>
    <a:srgbClr val="00CDFF"/>
    <a:srgbClr val="045CB4"/>
    <a:srgbClr val="0781F9"/>
    <a:srgbClr val="0A68FE"/>
    <a:srgbClr val="0D20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996" autoAdjust="0"/>
    <p:restoredTop sz="94672" autoAdjust="0"/>
  </p:normalViewPr>
  <p:slideViewPr>
    <p:cSldViewPr snapToGrid="0" snapToObjects="1" showGuides="1">
      <p:cViewPr varScale="1">
        <p:scale>
          <a:sx n="152" d="100"/>
          <a:sy n="152" d="100"/>
        </p:scale>
        <p:origin x="96" y="103"/>
      </p:cViewPr>
      <p:guideLst>
        <p:guide orient="horz" pos="1611"/>
        <p:guide pos="287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85" d="100"/>
          <a:sy n="85" d="100"/>
        </p:scale>
        <p:origin x="388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8/10/relationships/authors" Target="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412975-4CFD-C441-A244-B7FD9A9579C2}" type="datetimeFigureOut">
              <a:rPr lang="en-US" smtClean="0"/>
              <a:pPr/>
              <a:t>1/19/2024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D660DC-725D-2A44-9F89-74FE668A9C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12542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AFD1C8-470D-774F-8B40-381C3059BD4A}" type="datetimeFigureOut">
              <a:rPr lang="en-US" smtClean="0"/>
              <a:pPr/>
              <a:t>1/19/2024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49711C-DB87-6342-8123-FE7E39EB006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07329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49711C-DB87-6342-8123-FE7E39EB0067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46387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098416" y="49027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910801" y="42723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783B35-4D64-24CD-46E0-32E9FC276C40}"/>
              </a:ext>
            </a:extLst>
          </p:cNvPr>
          <p:cNvSpPr txBox="1"/>
          <p:nvPr userDrawn="1"/>
        </p:nvSpPr>
        <p:spPr>
          <a:xfrm>
            <a:off x="5098416" y="49027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5FEFD47-67FA-CC9C-A247-DDA306E69DC7}"/>
              </a:ext>
            </a:extLst>
          </p:cNvPr>
          <p:cNvSpPr txBox="1"/>
          <p:nvPr userDrawn="1"/>
        </p:nvSpPr>
        <p:spPr>
          <a:xfrm>
            <a:off x="5910801" y="42723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B74B261-5474-8217-1C1F-DF8DF956D9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306435"/>
            <a:ext cx="6824382" cy="527284"/>
          </a:xfrm>
        </p:spPr>
        <p:txBody>
          <a:bodyPr>
            <a:normAutofit/>
          </a:bodyPr>
          <a:lstStyle>
            <a:lvl1pPr>
              <a:defRPr sz="3200" baseline="0">
                <a:latin typeface="Golos Text DemiBold" panose="020B0703020202020204" pitchFamily="34" charset="-52"/>
              </a:defRPr>
            </a:lvl1pPr>
          </a:lstStyle>
          <a:p>
            <a:r>
              <a:rPr lang="ru-RU" dirty="0"/>
              <a:t>Заголовок</a:t>
            </a:r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5A92729-C745-7CCF-6847-2DF14BA71383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57199" y="1040162"/>
            <a:ext cx="8389257" cy="3735038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 baseline="0"/>
            </a:lvl1pPr>
            <a:lvl2pPr marL="457200" indent="0">
              <a:buFont typeface="Arial" panose="020B0604020202020204" pitchFamily="34" charset="0"/>
              <a:buNone/>
              <a:defRPr sz="2400"/>
            </a:lvl2pPr>
            <a:lvl3pPr marL="914400" indent="0">
              <a:buFont typeface="Arial" panose="020B0604020202020204" pitchFamily="34" charset="0"/>
              <a:buNone/>
              <a:defRPr sz="2000"/>
            </a:lvl3pPr>
            <a:lvl4pPr marL="1371600" indent="0">
              <a:buFont typeface="Arial" panose="020B0604020202020204" pitchFamily="34" charset="0"/>
              <a:buNone/>
              <a:defRPr sz="1800"/>
            </a:lvl4pPr>
            <a:lvl5pPr marL="1828800" indent="0">
              <a:buFont typeface="Arial" panose="020B0604020202020204" pitchFamily="34" charset="0"/>
              <a:buNone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ru-RU" sz="2000" dirty="0">
                <a:latin typeface="Golos Text" panose="020B0503020202020204"/>
              </a:rPr>
              <a:t>Здесь при необходимости располагается основной текст слайда, ключевая формулировка.</a:t>
            </a:r>
          </a:p>
          <a:p>
            <a:endParaRPr lang="ru-RU" sz="2000" dirty="0">
              <a:latin typeface="Golos Text" panose="020B0503020202020204"/>
            </a:endParaRPr>
          </a:p>
          <a:p>
            <a:pPr marL="0" indent="0" algn="l">
              <a:buNone/>
            </a:pPr>
            <a:r>
              <a:rPr lang="ru-RU" sz="1800" b="1" i="0" dirty="0">
                <a:solidFill>
                  <a:srgbClr val="2C2D2E"/>
                </a:solidFill>
                <a:effectLst/>
                <a:latin typeface="Golos Text" panose="020B0503020202020204"/>
              </a:rPr>
              <a:t>Начало списка: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800" b="0" i="0" dirty="0">
                <a:solidFill>
                  <a:srgbClr val="2C2D2E"/>
                </a:solidFill>
                <a:effectLst/>
                <a:latin typeface="Golos Text" panose="020B0503020202020204"/>
              </a:rPr>
              <a:t> список;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800" b="0" i="0" dirty="0">
                <a:solidFill>
                  <a:srgbClr val="2C2D2E"/>
                </a:solidFill>
                <a:effectLst/>
                <a:latin typeface="Golos Text" panose="020B0503020202020204"/>
              </a:rPr>
              <a:t> список;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800" b="0" i="0" dirty="0">
                <a:solidFill>
                  <a:srgbClr val="2C2D2E"/>
                </a:solidFill>
                <a:effectLst/>
                <a:latin typeface="Golos Text" panose="020B0503020202020204"/>
              </a:rPr>
              <a:t> конец списка.</a:t>
            </a:r>
          </a:p>
        </p:txBody>
      </p:sp>
    </p:spTree>
    <p:extLst>
      <p:ext uri="{BB962C8B-B14F-4D97-AF65-F5344CB8AC3E}">
        <p14:creationId xmlns:p14="http://schemas.microsoft.com/office/powerpoint/2010/main" val="35997768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kfq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306435"/>
            <a:ext cx="6824382" cy="527284"/>
          </a:xfrm>
        </p:spPr>
        <p:txBody>
          <a:bodyPr>
            <a:normAutofit/>
          </a:bodyPr>
          <a:lstStyle>
            <a:lvl1pPr>
              <a:defRPr sz="3200" baseline="0">
                <a:latin typeface="Golos Text DemiBold" panose="020B0703020202020204" pitchFamily="34" charset="-52"/>
              </a:defRPr>
            </a:lvl1pPr>
          </a:lstStyle>
          <a:p>
            <a:r>
              <a:rPr lang="ru-RU" dirty="0"/>
              <a:t>Заголовок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57200" y="1211943"/>
            <a:ext cx="7467600" cy="3447143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400" baseline="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ru-RU" sz="2400" dirty="0">
                <a:latin typeface="Golos Text" panose="020B0503020202020204"/>
              </a:rPr>
              <a:t>Здесь при необходимости располагается основной текст слайда, ключевая формулировка.</a:t>
            </a:r>
          </a:p>
          <a:p>
            <a:endParaRPr lang="ru-RU" sz="2400" dirty="0">
              <a:latin typeface="Golos Text" panose="020B0503020202020204"/>
            </a:endParaRPr>
          </a:p>
          <a:p>
            <a:pPr marL="0" indent="0" algn="l">
              <a:buNone/>
            </a:pPr>
            <a:r>
              <a:rPr lang="ru-RU" sz="2000" b="1" i="0" dirty="0">
                <a:solidFill>
                  <a:srgbClr val="2C2D2E"/>
                </a:solidFill>
                <a:effectLst/>
                <a:latin typeface="Golos Text" panose="020B0503020202020204"/>
              </a:rPr>
              <a:t>Начало списка: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2000" b="0" i="0" dirty="0">
                <a:solidFill>
                  <a:srgbClr val="2C2D2E"/>
                </a:solidFill>
                <a:effectLst/>
                <a:latin typeface="Golos Text" panose="020B0503020202020204"/>
              </a:rPr>
              <a:t> список;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2000" b="0" i="0" dirty="0">
                <a:solidFill>
                  <a:srgbClr val="2C2D2E"/>
                </a:solidFill>
                <a:effectLst/>
                <a:latin typeface="Golos Text" panose="020B0503020202020204"/>
              </a:rPr>
              <a:t> список;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2000" b="0" i="0" dirty="0">
                <a:solidFill>
                  <a:srgbClr val="2C2D2E"/>
                </a:solidFill>
                <a:effectLst/>
                <a:latin typeface="Golos Text" panose="020B0503020202020204"/>
              </a:rPr>
              <a:t> конец списка.</a:t>
            </a:r>
          </a:p>
        </p:txBody>
      </p:sp>
    </p:spTree>
    <p:extLst>
      <p:ext uri="{BB962C8B-B14F-4D97-AF65-F5344CB8AC3E}">
        <p14:creationId xmlns:p14="http://schemas.microsoft.com/office/powerpoint/2010/main" val="3509715879"/>
      </p:ext>
    </p:extLst>
  </p:cSld>
  <p:clrMapOvr>
    <a:masterClrMapping/>
  </p:clrMapOvr>
  <p:hf sldNum="0"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7">
            <a:extLst>
              <a:ext uri="{FF2B5EF4-FFF2-40B4-BE49-F238E27FC236}">
                <a16:creationId xmlns:a16="http://schemas.microsoft.com/office/drawing/2014/main" id="{DC7664A4-1431-5B79-D831-F6220EA4364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7999" y="1792286"/>
            <a:ext cx="3635830" cy="1573671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Font typeface="Arial" panose="020B0604020202020204" pitchFamily="34" charset="0"/>
              <a:buNone/>
              <a:defRPr/>
            </a:lvl5pPr>
          </a:lstStyle>
          <a:p>
            <a:r>
              <a:rPr lang="ru-RU" sz="1200" dirty="0">
                <a:latin typeface="Golos Text" panose="020B0503020202020204"/>
              </a:rPr>
              <a:t>Здесь при необходимости располагается основной текст слайда, ключевая формулировка.</a:t>
            </a:r>
          </a:p>
        </p:txBody>
      </p:sp>
      <p:sp>
        <p:nvSpPr>
          <p:cNvPr id="4" name="Текст 13">
            <a:extLst>
              <a:ext uri="{FF2B5EF4-FFF2-40B4-BE49-F238E27FC236}">
                <a16:creationId xmlns:a16="http://schemas.microsoft.com/office/drawing/2014/main" id="{9A5E5274-1C05-A7BB-B9D5-BE8CD4A5E9F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7999" y="1182459"/>
            <a:ext cx="2960913" cy="595085"/>
          </a:xfrm>
        </p:spPr>
        <p:txBody>
          <a:bodyPr>
            <a:normAutofit/>
          </a:bodyPr>
          <a:lstStyle>
            <a:lvl1pPr marL="0" indent="0">
              <a:buNone/>
              <a:defRPr sz="1600" u="sng" baseline="0">
                <a:latin typeface="Golos Text DemiBold" panose="020B0703020202020204" pitchFamily="34" charset="-52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5" name="Текст 7">
            <a:extLst>
              <a:ext uri="{FF2B5EF4-FFF2-40B4-BE49-F238E27FC236}">
                <a16:creationId xmlns:a16="http://schemas.microsoft.com/office/drawing/2014/main" id="{5FC28AB9-3129-9DBE-782C-D2B113A5A6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000171" y="3011486"/>
            <a:ext cx="3635830" cy="1573671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Font typeface="Arial" panose="020B0604020202020204" pitchFamily="34" charset="0"/>
              <a:buNone/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ru-RU" sz="1200" dirty="0">
                <a:latin typeface="Golos Text" panose="020B0503020202020204"/>
              </a:rPr>
              <a:t>Основной текст слайда, ключевая формулировка.</a:t>
            </a:r>
          </a:p>
          <a:p>
            <a:pPr marL="0" indent="0" algn="l">
              <a:buNone/>
            </a:pPr>
            <a:endParaRPr lang="en-US" sz="1200" b="1" i="0" dirty="0">
              <a:solidFill>
                <a:srgbClr val="2C2D2E"/>
              </a:solidFill>
              <a:effectLst/>
              <a:latin typeface="Golos Text" panose="020B0503020202020204"/>
            </a:endParaRPr>
          </a:p>
          <a:p>
            <a:pPr marL="0" indent="0" algn="l">
              <a:buNone/>
            </a:pPr>
            <a:r>
              <a:rPr lang="ru-RU" sz="1200" b="1" i="0" dirty="0">
                <a:solidFill>
                  <a:srgbClr val="2C2D2E"/>
                </a:solidFill>
                <a:effectLst/>
                <a:latin typeface="Golos Text" panose="020B0503020202020204"/>
              </a:rPr>
              <a:t>Начало списка: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200" b="0" i="0" dirty="0">
                <a:solidFill>
                  <a:srgbClr val="2C2D2E"/>
                </a:solidFill>
                <a:effectLst/>
                <a:latin typeface="Golos Text" panose="020B0503020202020204"/>
              </a:rPr>
              <a:t> список;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200" b="0" i="0" dirty="0">
                <a:solidFill>
                  <a:srgbClr val="2C2D2E"/>
                </a:solidFill>
                <a:effectLst/>
                <a:latin typeface="Golos Text" panose="020B0503020202020204"/>
              </a:rPr>
              <a:t> список;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200" b="0" i="0" dirty="0">
                <a:solidFill>
                  <a:srgbClr val="2C2D2E"/>
                </a:solidFill>
                <a:effectLst/>
                <a:latin typeface="Golos Text" panose="020B0503020202020204"/>
              </a:rPr>
              <a:t> конец списка.</a:t>
            </a:r>
          </a:p>
        </p:txBody>
      </p:sp>
      <p:sp>
        <p:nvSpPr>
          <p:cNvPr id="6" name="Текст 13">
            <a:extLst>
              <a:ext uri="{FF2B5EF4-FFF2-40B4-BE49-F238E27FC236}">
                <a16:creationId xmlns:a16="http://schemas.microsoft.com/office/drawing/2014/main" id="{12C4E9B1-800A-20F6-E4F7-84C6B3BE946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00171" y="2401659"/>
            <a:ext cx="2960913" cy="595085"/>
          </a:xfrm>
        </p:spPr>
        <p:txBody>
          <a:bodyPr>
            <a:normAutofit/>
          </a:bodyPr>
          <a:lstStyle>
            <a:lvl1pPr marL="0" indent="0">
              <a:buNone/>
              <a:defRPr sz="1600" u="sng" baseline="0">
                <a:latin typeface="Golos Text DemiBold" panose="020B0703020202020204" pitchFamily="34" charset="-52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D8C1609-7E48-B73D-CDA4-19FD56B59E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306435"/>
            <a:ext cx="6824382" cy="527284"/>
          </a:xfrm>
        </p:spPr>
        <p:txBody>
          <a:bodyPr>
            <a:normAutofit/>
          </a:bodyPr>
          <a:lstStyle>
            <a:lvl1pPr>
              <a:defRPr sz="3200" baseline="0">
                <a:latin typeface="Golos Text DemiBold" panose="020B0703020202020204" pitchFamily="34" charset="-52"/>
              </a:defRPr>
            </a:lvl1pPr>
          </a:lstStyle>
          <a:p>
            <a:r>
              <a:rPr lang="ru-RU" dirty="0"/>
              <a:t>Заголовок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93299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>
            <a:extLst>
              <a:ext uri="{FF2B5EF4-FFF2-40B4-BE49-F238E27FC236}">
                <a16:creationId xmlns:a16="http://schemas.microsoft.com/office/drawing/2014/main" id="{256F42A0-92A9-ED41-A4B6-1B839857D47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57200" y="936852"/>
            <a:ext cx="4608513" cy="3842155"/>
          </a:xfrm>
          <a:prstGeom prst="roundRect">
            <a:avLst>
              <a:gd name="adj" fmla="val 7784"/>
            </a:avLst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AA1A601-605F-FFE8-0BFA-9EB221F44B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306435"/>
            <a:ext cx="6291943" cy="527284"/>
          </a:xfrm>
        </p:spPr>
        <p:txBody>
          <a:bodyPr>
            <a:normAutofit/>
          </a:bodyPr>
          <a:lstStyle>
            <a:lvl1pPr>
              <a:defRPr sz="3200" baseline="0">
                <a:latin typeface="Golos Text DemiBold" panose="020B0703020202020204" pitchFamily="34" charset="-52"/>
              </a:defRPr>
            </a:lvl1pPr>
          </a:lstStyle>
          <a:p>
            <a:r>
              <a:rPr lang="ru-RU" dirty="0"/>
              <a:t>Заголовок</a:t>
            </a:r>
            <a:endParaRPr lang="en-US" dirty="0"/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E555EF72-8579-6966-364E-7EB7615097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08171" y="1153886"/>
            <a:ext cx="2532743" cy="3425371"/>
          </a:xfrm>
        </p:spPr>
        <p:txBody>
          <a:bodyPr>
            <a:normAutofit/>
          </a:bodyPr>
          <a:lstStyle>
            <a:lvl1pPr marL="0" indent="0">
              <a:buNone/>
              <a:defRPr sz="1200" baseline="0"/>
            </a:lvl1pPr>
            <a:lvl2pPr marL="457200" indent="0">
              <a:buNone/>
              <a:defRPr sz="1400" baseline="0"/>
            </a:lvl2pPr>
            <a:lvl3pPr marL="914400" indent="0">
              <a:buNone/>
              <a:defRPr sz="1400" baseline="0"/>
            </a:lvl3pPr>
            <a:lvl4pPr marL="1371600" indent="0">
              <a:buNone/>
              <a:defRPr sz="1400" baseline="0"/>
            </a:lvl4pPr>
            <a:lvl5pPr marL="1828800" indent="0">
              <a:buFont typeface="Arial" panose="020B0604020202020204" pitchFamily="34" charset="0"/>
              <a:buNone/>
              <a:defRPr sz="1400" baseline="0"/>
            </a:lvl5pPr>
          </a:lstStyle>
          <a:p>
            <a:r>
              <a:rPr lang="ru-RU" sz="1400" dirty="0">
                <a:latin typeface="Golos Text" panose="020B0503020202020204"/>
              </a:rPr>
              <a:t>Здесь при необходимости располагается основной текст слайда, ключевая формулировка.</a:t>
            </a:r>
          </a:p>
        </p:txBody>
      </p:sp>
    </p:spTree>
    <p:extLst>
      <p:ext uri="{BB962C8B-B14F-4D97-AF65-F5344CB8AC3E}">
        <p14:creationId xmlns:p14="http://schemas.microsoft.com/office/powerpoint/2010/main" val="4394751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960393FA-3ECC-3158-E15E-58890F60BD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306435"/>
            <a:ext cx="6824382" cy="527284"/>
          </a:xfrm>
        </p:spPr>
        <p:txBody>
          <a:bodyPr>
            <a:normAutofit/>
          </a:bodyPr>
          <a:lstStyle>
            <a:lvl1pPr>
              <a:defRPr sz="3200" baseline="0">
                <a:solidFill>
                  <a:schemeClr val="bg1"/>
                </a:solidFill>
                <a:latin typeface="Golos Text DemiBold" panose="020B0703020202020204" pitchFamily="34" charset="-52"/>
              </a:defRPr>
            </a:lvl1pPr>
          </a:lstStyle>
          <a:p>
            <a:r>
              <a:rPr lang="ru-RU" dirty="0"/>
              <a:t>Заголовок</a:t>
            </a:r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13DB0C6-E4DE-9A4B-998D-34852F1B3E94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57199" y="1040162"/>
            <a:ext cx="8389257" cy="3735038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800" b="0" baseline="0">
                <a:solidFill>
                  <a:schemeClr val="bg1"/>
                </a:solidFill>
              </a:defRPr>
            </a:lvl1pPr>
            <a:lvl2pPr marL="457200" indent="0">
              <a:buFont typeface="Arial" panose="020B0604020202020204" pitchFamily="34" charset="0"/>
              <a:buNone/>
              <a:defRPr sz="2400"/>
            </a:lvl2pPr>
            <a:lvl3pPr marL="914400" indent="0">
              <a:buFont typeface="Arial" panose="020B0604020202020204" pitchFamily="34" charset="0"/>
              <a:buNone/>
              <a:defRPr sz="2000"/>
            </a:lvl3pPr>
            <a:lvl4pPr marL="1371600" indent="0">
              <a:buFont typeface="Arial" panose="020B0604020202020204" pitchFamily="34" charset="0"/>
              <a:buNone/>
              <a:defRPr sz="1800"/>
            </a:lvl4pPr>
            <a:lvl5pPr marL="1828800" indent="0">
              <a:buFont typeface="Arial" panose="020B0604020202020204" pitchFamily="34" charset="0"/>
              <a:buNone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ru-RU" sz="2000" dirty="0">
                <a:latin typeface="Golos Text" panose="020B0503020202020204"/>
              </a:rPr>
              <a:t>Основной текст слайда, ключевая формулировка</a:t>
            </a:r>
          </a:p>
        </p:txBody>
      </p:sp>
    </p:spTree>
    <p:extLst>
      <p:ext uri="{BB962C8B-B14F-4D97-AF65-F5344CB8AC3E}">
        <p14:creationId xmlns:p14="http://schemas.microsoft.com/office/powerpoint/2010/main" val="40345594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>
            <a:extLst>
              <a:ext uri="{FF2B5EF4-FFF2-40B4-BE49-F238E27FC236}">
                <a16:creationId xmlns:a16="http://schemas.microsoft.com/office/drawing/2014/main" id="{8ABD215D-CFC7-1CAC-2144-1C4A51F1FEB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4113" y="1233715"/>
            <a:ext cx="7170057" cy="3410856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aseline="0"/>
            </a:lvl1pPr>
            <a:lvl2pPr marL="457200" indent="0">
              <a:buFontTx/>
              <a:buNone/>
              <a:defRPr sz="1600" baseline="0"/>
            </a:lvl2pPr>
            <a:lvl3pPr marL="914400" indent="0">
              <a:buFontTx/>
              <a:buNone/>
              <a:defRPr sz="1600" baseline="0"/>
            </a:lvl3pPr>
            <a:lvl4pPr marL="1371600" indent="0">
              <a:buFontTx/>
              <a:buNone/>
              <a:defRPr sz="1600" baseline="0"/>
            </a:lvl4pPr>
            <a:lvl5pPr>
              <a:buFontTx/>
              <a:buNone/>
              <a:defRPr sz="1600" baseline="0"/>
            </a:lvl5pPr>
          </a:lstStyle>
          <a:p>
            <a:r>
              <a:rPr lang="ru-RU" sz="1600" dirty="0">
                <a:latin typeface="Golos Text" panose="020B0503020202020204"/>
              </a:rPr>
              <a:t>Здесь при необходимости располагается основной текст слайда, ключевая формулировка.</a:t>
            </a:r>
          </a:p>
          <a:p>
            <a:endParaRPr lang="ru-RU" sz="1600" dirty="0">
              <a:latin typeface="Golos Text" panose="020B0503020202020204"/>
            </a:endParaRPr>
          </a:p>
          <a:p>
            <a:pPr marL="0" indent="0" algn="l">
              <a:buNone/>
            </a:pPr>
            <a:r>
              <a:rPr lang="ru-RU" sz="1400" b="1" i="0" dirty="0">
                <a:solidFill>
                  <a:srgbClr val="2C2D2E"/>
                </a:solidFill>
                <a:effectLst/>
                <a:latin typeface="Golos Text" panose="020B0503020202020204"/>
              </a:rPr>
              <a:t>Начало списка: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400" b="0" i="0" dirty="0">
                <a:solidFill>
                  <a:srgbClr val="2C2D2E"/>
                </a:solidFill>
                <a:effectLst/>
                <a:latin typeface="Golos Text" panose="020B0503020202020204"/>
              </a:rPr>
              <a:t> список;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400" b="0" i="0" dirty="0">
                <a:solidFill>
                  <a:srgbClr val="2C2D2E"/>
                </a:solidFill>
                <a:effectLst/>
                <a:latin typeface="Golos Text" panose="020B0503020202020204"/>
              </a:rPr>
              <a:t> список;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400" b="0" i="0" dirty="0">
                <a:solidFill>
                  <a:srgbClr val="2C2D2E"/>
                </a:solidFill>
                <a:effectLst/>
                <a:latin typeface="Golos Text" panose="020B0503020202020204"/>
              </a:rPr>
              <a:t> конец списка.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B8569F4-01AC-6221-63B9-0F06F87F25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306435"/>
            <a:ext cx="6824382" cy="527284"/>
          </a:xfrm>
        </p:spPr>
        <p:txBody>
          <a:bodyPr>
            <a:normAutofit/>
          </a:bodyPr>
          <a:lstStyle>
            <a:lvl1pPr>
              <a:defRPr sz="3200" baseline="0">
                <a:solidFill>
                  <a:schemeClr val="bg1"/>
                </a:solidFill>
                <a:latin typeface="Golos Text DemiBold" panose="020B0703020202020204" pitchFamily="34" charset="-52"/>
              </a:defRPr>
            </a:lvl1pPr>
          </a:lstStyle>
          <a:p>
            <a:r>
              <a:rPr lang="ru-RU" dirty="0"/>
              <a:t>Заголовок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74149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>
            <a:extLst>
              <a:ext uri="{FF2B5EF4-FFF2-40B4-BE49-F238E27FC236}">
                <a16:creationId xmlns:a16="http://schemas.microsoft.com/office/drawing/2014/main" id="{36D9692A-5DC0-3DF1-F516-70164F11C5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7999" y="1792286"/>
            <a:ext cx="3635830" cy="1573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Font typeface="Arial" panose="020B0604020202020204" pitchFamily="34" charset="0"/>
              <a:buNone/>
              <a:defRPr/>
            </a:lvl5pPr>
          </a:lstStyle>
          <a:p>
            <a:r>
              <a:rPr lang="ru-RU" sz="1200" dirty="0">
                <a:latin typeface="Golos Text" panose="020B0503020202020204"/>
              </a:rPr>
              <a:t>Здесь при необходимости располагается основной текст слайда, ключевая формулировка.</a:t>
            </a:r>
          </a:p>
        </p:txBody>
      </p:sp>
      <p:sp>
        <p:nvSpPr>
          <p:cNvPr id="16" name="Текст 13">
            <a:extLst>
              <a:ext uri="{FF2B5EF4-FFF2-40B4-BE49-F238E27FC236}">
                <a16:creationId xmlns:a16="http://schemas.microsoft.com/office/drawing/2014/main" id="{C2C41F40-A63A-48C4-01DC-A4A13BB7B83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7999" y="1182459"/>
            <a:ext cx="2960913" cy="595085"/>
          </a:xfrm>
        </p:spPr>
        <p:txBody>
          <a:bodyPr>
            <a:normAutofit/>
          </a:bodyPr>
          <a:lstStyle>
            <a:lvl1pPr marL="0" indent="0">
              <a:buNone/>
              <a:defRPr sz="1600" u="sng" baseline="0">
                <a:latin typeface="Golos Text DemiBold" panose="020B0703020202020204" pitchFamily="34" charset="-52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D5B27C-CA4C-7381-3F84-F0595A76CE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306435"/>
            <a:ext cx="6824382" cy="527284"/>
          </a:xfrm>
        </p:spPr>
        <p:txBody>
          <a:bodyPr>
            <a:normAutofit/>
          </a:bodyPr>
          <a:lstStyle>
            <a:lvl1pPr>
              <a:defRPr sz="3200" baseline="0">
                <a:solidFill>
                  <a:schemeClr val="bg1"/>
                </a:solidFill>
                <a:latin typeface="Golos Text DemiBold" panose="020B0703020202020204" pitchFamily="34" charset="-52"/>
              </a:defRPr>
            </a:lvl1pPr>
          </a:lstStyle>
          <a:p>
            <a:r>
              <a:rPr lang="ru-RU" dirty="0"/>
              <a:t>Заголовок</a:t>
            </a:r>
            <a:endParaRPr lang="en-US" dirty="0"/>
          </a:p>
        </p:txBody>
      </p:sp>
      <p:sp>
        <p:nvSpPr>
          <p:cNvPr id="3" name="Текст 7">
            <a:extLst>
              <a:ext uri="{FF2B5EF4-FFF2-40B4-BE49-F238E27FC236}">
                <a16:creationId xmlns:a16="http://schemas.microsoft.com/office/drawing/2014/main" id="{2AA24315-FE73-04A8-D530-E746EC0C202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000171" y="3011486"/>
            <a:ext cx="3635830" cy="1573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Font typeface="Arial" panose="020B0604020202020204" pitchFamily="34" charset="0"/>
              <a:buNone/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ru-RU" sz="1200" dirty="0">
                <a:latin typeface="Golos Text" panose="020B0503020202020204"/>
              </a:rPr>
              <a:t>Основной текст слайда, ключевая формулировка.</a:t>
            </a:r>
          </a:p>
          <a:p>
            <a:pPr marL="0" indent="0" algn="l">
              <a:buNone/>
            </a:pPr>
            <a:endParaRPr lang="en-US" sz="1200" b="1" i="0" dirty="0">
              <a:solidFill>
                <a:srgbClr val="2C2D2E"/>
              </a:solidFill>
              <a:effectLst/>
              <a:latin typeface="Golos Text" panose="020B0503020202020204"/>
            </a:endParaRPr>
          </a:p>
          <a:p>
            <a:pPr marL="0" indent="0" algn="l">
              <a:buNone/>
            </a:pPr>
            <a:r>
              <a:rPr lang="ru-RU" sz="1200" b="1" i="0" dirty="0">
                <a:solidFill>
                  <a:srgbClr val="2C2D2E"/>
                </a:solidFill>
                <a:effectLst/>
                <a:latin typeface="Golos Text" panose="020B0503020202020204"/>
              </a:rPr>
              <a:t>Начало списка: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200" b="0" i="0" dirty="0">
                <a:solidFill>
                  <a:srgbClr val="2C2D2E"/>
                </a:solidFill>
                <a:effectLst/>
                <a:latin typeface="Golos Text" panose="020B0503020202020204"/>
              </a:rPr>
              <a:t> список;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200" b="0" i="0" dirty="0">
                <a:solidFill>
                  <a:srgbClr val="2C2D2E"/>
                </a:solidFill>
                <a:effectLst/>
                <a:latin typeface="Golos Text" panose="020B0503020202020204"/>
              </a:rPr>
              <a:t> список;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200" b="0" i="0" dirty="0">
                <a:solidFill>
                  <a:srgbClr val="2C2D2E"/>
                </a:solidFill>
                <a:effectLst/>
                <a:latin typeface="Golos Text" panose="020B0503020202020204"/>
              </a:rPr>
              <a:t> конец списка.</a:t>
            </a:r>
          </a:p>
        </p:txBody>
      </p:sp>
      <p:sp>
        <p:nvSpPr>
          <p:cNvPr id="4" name="Текст 13">
            <a:extLst>
              <a:ext uri="{FF2B5EF4-FFF2-40B4-BE49-F238E27FC236}">
                <a16:creationId xmlns:a16="http://schemas.microsoft.com/office/drawing/2014/main" id="{69578C56-72EB-AE17-C6D4-CE1E8FBA306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00171" y="2401659"/>
            <a:ext cx="2960913" cy="595085"/>
          </a:xfrm>
        </p:spPr>
        <p:txBody>
          <a:bodyPr>
            <a:normAutofit/>
          </a:bodyPr>
          <a:lstStyle>
            <a:lvl1pPr marL="0" indent="0">
              <a:buNone/>
              <a:defRPr sz="1600" u="sng" baseline="0">
                <a:latin typeface="Golos Text DemiBold" panose="020B0703020202020204" pitchFamily="34" charset="-52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30189341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AE2ED3E-3221-72A5-8340-4E08819C8F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306435"/>
            <a:ext cx="6824382" cy="527284"/>
          </a:xfrm>
        </p:spPr>
        <p:txBody>
          <a:bodyPr>
            <a:normAutofit/>
          </a:bodyPr>
          <a:lstStyle>
            <a:lvl1pPr>
              <a:defRPr sz="3200" baseline="0">
                <a:solidFill>
                  <a:schemeClr val="bg1"/>
                </a:solidFill>
                <a:latin typeface="Golos Text DemiBold" panose="020B0703020202020204" pitchFamily="34" charset="-52"/>
              </a:defRPr>
            </a:lvl1pPr>
          </a:lstStyle>
          <a:p>
            <a:r>
              <a:rPr lang="ru-RU" dirty="0"/>
              <a:t>Заголовок</a:t>
            </a:r>
            <a:endParaRPr lang="en-US" dirty="0"/>
          </a:p>
        </p:txBody>
      </p:sp>
      <p:sp>
        <p:nvSpPr>
          <p:cNvPr id="4" name="Рисунок 2">
            <a:extLst>
              <a:ext uri="{FF2B5EF4-FFF2-40B4-BE49-F238E27FC236}">
                <a16:creationId xmlns:a16="http://schemas.microsoft.com/office/drawing/2014/main" id="{19B43694-08A8-116E-FA12-468591D136C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57200" y="936852"/>
            <a:ext cx="4608513" cy="3842155"/>
          </a:xfrm>
          <a:prstGeom prst="roundRect">
            <a:avLst>
              <a:gd name="adj" fmla="val 7952"/>
            </a:avLst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Текст 6">
            <a:extLst>
              <a:ext uri="{FF2B5EF4-FFF2-40B4-BE49-F238E27FC236}">
                <a16:creationId xmlns:a16="http://schemas.microsoft.com/office/drawing/2014/main" id="{E75CB8B0-7394-87DF-B065-6F242AB2D01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08171" y="1153886"/>
            <a:ext cx="2532743" cy="3425371"/>
          </a:xfrm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  <a:lvl2pPr marL="457200" indent="0">
              <a:buNone/>
              <a:defRPr sz="1400" baseline="0"/>
            </a:lvl2pPr>
            <a:lvl3pPr marL="914400" indent="0">
              <a:buNone/>
              <a:defRPr sz="1400" baseline="0"/>
            </a:lvl3pPr>
            <a:lvl4pPr marL="1371600" indent="0">
              <a:buNone/>
              <a:defRPr sz="1400" baseline="0"/>
            </a:lvl4pPr>
            <a:lvl5pPr marL="1828800" indent="0">
              <a:buFont typeface="Arial" panose="020B0604020202020204" pitchFamily="34" charset="0"/>
              <a:buNone/>
              <a:defRPr sz="1400" baseline="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ru-RU" sz="1400" dirty="0">
                <a:latin typeface="Golos Text" panose="020B0503020202020204"/>
              </a:rPr>
              <a:t>Основной текст слайда, ключевая формулировка.</a:t>
            </a:r>
          </a:p>
          <a:p>
            <a:pPr marL="0" indent="0" algn="l">
              <a:buNone/>
            </a:pPr>
            <a:endParaRPr lang="en-US" sz="1400" b="1" i="0" dirty="0">
              <a:solidFill>
                <a:srgbClr val="2C2D2E"/>
              </a:solidFill>
              <a:effectLst/>
              <a:latin typeface="Golos Text" panose="020B0503020202020204"/>
            </a:endParaRPr>
          </a:p>
          <a:p>
            <a:pPr marL="0" indent="0" algn="l">
              <a:buNone/>
            </a:pPr>
            <a:r>
              <a:rPr lang="ru-RU" sz="1400" b="1" i="0" dirty="0">
                <a:solidFill>
                  <a:srgbClr val="2C2D2E"/>
                </a:solidFill>
                <a:effectLst/>
                <a:latin typeface="Golos Text" panose="020B0503020202020204"/>
              </a:rPr>
              <a:t>Начало списка: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400" b="0" i="0" dirty="0">
                <a:solidFill>
                  <a:srgbClr val="2C2D2E"/>
                </a:solidFill>
                <a:effectLst/>
                <a:latin typeface="Golos Text" panose="020B0503020202020204"/>
              </a:rPr>
              <a:t> список;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400" b="0" i="0" dirty="0">
                <a:solidFill>
                  <a:srgbClr val="2C2D2E"/>
                </a:solidFill>
                <a:effectLst/>
                <a:latin typeface="Golos Text" panose="020B0503020202020204"/>
              </a:rPr>
              <a:t> список;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400" b="0" i="0" dirty="0">
                <a:solidFill>
                  <a:srgbClr val="2C2D2E"/>
                </a:solidFill>
                <a:effectLst/>
                <a:latin typeface="Golos Text" panose="020B0503020202020204"/>
              </a:rPr>
              <a:t> конец списка.</a:t>
            </a:r>
          </a:p>
        </p:txBody>
      </p:sp>
    </p:spTree>
    <p:extLst>
      <p:ext uri="{BB962C8B-B14F-4D97-AF65-F5344CB8AC3E}">
        <p14:creationId xmlns:p14="http://schemas.microsoft.com/office/powerpoint/2010/main" val="19933665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Пользовательский маке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BE98E654-ABDC-7E78-775E-43A2D6214CB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306435"/>
            <a:ext cx="6824382" cy="527284"/>
          </a:xfrm>
        </p:spPr>
        <p:txBody>
          <a:bodyPr>
            <a:normAutofit/>
          </a:bodyPr>
          <a:lstStyle>
            <a:lvl1pPr>
              <a:defRPr sz="3200" baseline="0">
                <a:solidFill>
                  <a:schemeClr val="bg1"/>
                </a:solidFill>
                <a:latin typeface="Golos Text DemiBold" panose="020B0703020202020204" pitchFamily="34" charset="-52"/>
              </a:defRPr>
            </a:lvl1pPr>
          </a:lstStyle>
          <a:p>
            <a:r>
              <a:rPr lang="ru-RU" dirty="0"/>
              <a:t>Заголовок</a:t>
            </a:r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5D71CC7-EEA6-E9D0-68AD-36562CCF6071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57199" y="1040162"/>
            <a:ext cx="8389257" cy="3735038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800" b="0" baseline="0">
                <a:solidFill>
                  <a:schemeClr val="bg1"/>
                </a:solidFill>
              </a:defRPr>
            </a:lvl1pPr>
            <a:lvl2pPr marL="457200" indent="0">
              <a:buFont typeface="Arial" panose="020B0604020202020204" pitchFamily="34" charset="0"/>
              <a:buNone/>
              <a:defRPr sz="2400"/>
            </a:lvl2pPr>
            <a:lvl3pPr marL="914400" indent="0">
              <a:buFont typeface="Arial" panose="020B0604020202020204" pitchFamily="34" charset="0"/>
              <a:buNone/>
              <a:defRPr sz="2000"/>
            </a:lvl3pPr>
            <a:lvl4pPr marL="1371600" indent="0">
              <a:buFont typeface="Arial" panose="020B0604020202020204" pitchFamily="34" charset="0"/>
              <a:buNone/>
              <a:defRPr sz="1800"/>
            </a:lvl4pPr>
            <a:lvl5pPr marL="1828800" indent="0">
              <a:buFont typeface="Arial" panose="020B0604020202020204" pitchFamily="34" charset="0"/>
              <a:buNone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ru-RU" sz="2000" dirty="0">
                <a:latin typeface="Golos Text" panose="020B0503020202020204"/>
              </a:rPr>
              <a:t>Основной текст слайда, ключевая формулировка</a:t>
            </a:r>
          </a:p>
        </p:txBody>
      </p:sp>
    </p:spTree>
    <p:extLst>
      <p:ext uri="{BB962C8B-B14F-4D97-AF65-F5344CB8AC3E}">
        <p14:creationId xmlns:p14="http://schemas.microsoft.com/office/powerpoint/2010/main" val="25408186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>
            <a:extLst>
              <a:ext uri="{FF2B5EF4-FFF2-40B4-BE49-F238E27FC236}">
                <a16:creationId xmlns:a16="http://schemas.microsoft.com/office/drawing/2014/main" id="{8ABD215D-CFC7-1CAC-2144-1C4A51F1FEB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4113" y="1233715"/>
            <a:ext cx="7170057" cy="3410856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aseline="0"/>
            </a:lvl1pPr>
            <a:lvl2pPr marL="457200" indent="0">
              <a:buFontTx/>
              <a:buNone/>
              <a:defRPr sz="1600" baseline="0"/>
            </a:lvl2pPr>
            <a:lvl3pPr marL="914400" indent="0">
              <a:buFontTx/>
              <a:buNone/>
              <a:defRPr sz="1600" baseline="0"/>
            </a:lvl3pPr>
            <a:lvl4pPr marL="1371600" indent="0">
              <a:buFontTx/>
              <a:buNone/>
              <a:defRPr sz="1600" baseline="0"/>
            </a:lvl4pPr>
            <a:lvl5pPr>
              <a:buFontTx/>
              <a:buNone/>
              <a:defRPr sz="1600" baseline="0"/>
            </a:lvl5pPr>
          </a:lstStyle>
          <a:p>
            <a:r>
              <a:rPr lang="ru-RU" sz="1600" dirty="0">
                <a:latin typeface="Golos Text" panose="020B0503020202020204"/>
              </a:rPr>
              <a:t>Здесь при необходимости располагается основной текст слайда, ключевая формулировка.</a:t>
            </a:r>
          </a:p>
          <a:p>
            <a:endParaRPr lang="ru-RU" sz="1600" dirty="0">
              <a:latin typeface="Golos Text" panose="020B0503020202020204"/>
            </a:endParaRPr>
          </a:p>
          <a:p>
            <a:pPr marL="0" indent="0" algn="l">
              <a:buNone/>
            </a:pPr>
            <a:r>
              <a:rPr lang="ru-RU" sz="1400" b="1" i="0" dirty="0">
                <a:solidFill>
                  <a:srgbClr val="2C2D2E"/>
                </a:solidFill>
                <a:effectLst/>
                <a:latin typeface="Golos Text" panose="020B0503020202020204"/>
              </a:rPr>
              <a:t>Начало списка: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400" b="0" i="0" dirty="0">
                <a:solidFill>
                  <a:srgbClr val="2C2D2E"/>
                </a:solidFill>
                <a:effectLst/>
                <a:latin typeface="Golos Text" panose="020B0503020202020204"/>
              </a:rPr>
              <a:t> список;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400" b="0" i="0" dirty="0">
                <a:solidFill>
                  <a:srgbClr val="2C2D2E"/>
                </a:solidFill>
                <a:effectLst/>
                <a:latin typeface="Golos Text" panose="020B0503020202020204"/>
              </a:rPr>
              <a:t> список;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400" b="0" i="0" dirty="0">
                <a:solidFill>
                  <a:srgbClr val="2C2D2E"/>
                </a:solidFill>
                <a:effectLst/>
                <a:latin typeface="Golos Text" panose="020B0503020202020204"/>
              </a:rPr>
              <a:t> конец списка.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B8569F4-01AC-6221-63B9-0F06F87F25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306435"/>
            <a:ext cx="6824382" cy="527284"/>
          </a:xfrm>
        </p:spPr>
        <p:txBody>
          <a:bodyPr>
            <a:normAutofit/>
          </a:bodyPr>
          <a:lstStyle>
            <a:lvl1pPr>
              <a:defRPr sz="3200" baseline="0">
                <a:solidFill>
                  <a:schemeClr val="bg1"/>
                </a:solidFill>
                <a:latin typeface="Golos Text DemiBold" panose="020B0703020202020204" pitchFamily="34" charset="-52"/>
              </a:defRPr>
            </a:lvl1pPr>
          </a:lstStyle>
          <a:p>
            <a:r>
              <a:rPr lang="ru-RU" dirty="0"/>
              <a:t>Заголовок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33609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7">
            <a:extLst>
              <a:ext uri="{FF2B5EF4-FFF2-40B4-BE49-F238E27FC236}">
                <a16:creationId xmlns:a16="http://schemas.microsoft.com/office/drawing/2014/main" id="{3706F3BB-2486-D68F-6966-44BBD62CEC6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7999" y="1792286"/>
            <a:ext cx="3635830" cy="1573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Font typeface="Arial" panose="020B0604020202020204" pitchFamily="34" charset="0"/>
              <a:buNone/>
              <a:defRPr/>
            </a:lvl5pPr>
          </a:lstStyle>
          <a:p>
            <a:r>
              <a:rPr lang="ru-RU" sz="1200" dirty="0">
                <a:latin typeface="Golos Text" panose="020B0503020202020204"/>
              </a:rPr>
              <a:t>Здесь при необходимости располагается основной текст слайда, ключевая формулировка.</a:t>
            </a:r>
          </a:p>
        </p:txBody>
      </p:sp>
      <p:sp>
        <p:nvSpPr>
          <p:cNvPr id="4" name="Текст 13">
            <a:extLst>
              <a:ext uri="{FF2B5EF4-FFF2-40B4-BE49-F238E27FC236}">
                <a16:creationId xmlns:a16="http://schemas.microsoft.com/office/drawing/2014/main" id="{49722966-1EC6-6348-3A3A-25A27C8E506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7999" y="1182459"/>
            <a:ext cx="2960913" cy="595085"/>
          </a:xfrm>
        </p:spPr>
        <p:txBody>
          <a:bodyPr>
            <a:normAutofit/>
          </a:bodyPr>
          <a:lstStyle>
            <a:lvl1pPr marL="0" indent="0">
              <a:buNone/>
              <a:defRPr sz="1600" u="sng" baseline="0">
                <a:latin typeface="Golos Text DemiBold" panose="020B0703020202020204" pitchFamily="34" charset="-52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5" name="Текст 7">
            <a:extLst>
              <a:ext uri="{FF2B5EF4-FFF2-40B4-BE49-F238E27FC236}">
                <a16:creationId xmlns:a16="http://schemas.microsoft.com/office/drawing/2014/main" id="{D2BFFE86-F97D-E925-927B-0F6BBD2D6EE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000171" y="3011486"/>
            <a:ext cx="3635830" cy="1573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Font typeface="Arial" panose="020B0604020202020204" pitchFamily="34" charset="0"/>
              <a:buNone/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ru-RU" sz="1200" dirty="0">
                <a:latin typeface="Golos Text" panose="020B0503020202020204"/>
              </a:rPr>
              <a:t>Основной текст слайда, ключевая формулировка.</a:t>
            </a:r>
          </a:p>
          <a:p>
            <a:pPr marL="0" indent="0" algn="l">
              <a:buNone/>
            </a:pPr>
            <a:endParaRPr lang="en-US" sz="1200" b="1" i="0" dirty="0">
              <a:solidFill>
                <a:srgbClr val="2C2D2E"/>
              </a:solidFill>
              <a:effectLst/>
              <a:latin typeface="Golos Text" panose="020B0503020202020204"/>
            </a:endParaRPr>
          </a:p>
          <a:p>
            <a:pPr marL="0" indent="0" algn="l">
              <a:buNone/>
            </a:pPr>
            <a:r>
              <a:rPr lang="ru-RU" sz="1200" b="1" i="0" dirty="0">
                <a:solidFill>
                  <a:srgbClr val="2C2D2E"/>
                </a:solidFill>
                <a:effectLst/>
                <a:latin typeface="Golos Text" panose="020B0503020202020204"/>
              </a:rPr>
              <a:t>Начало списка: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200" b="0" i="0" dirty="0">
                <a:solidFill>
                  <a:srgbClr val="2C2D2E"/>
                </a:solidFill>
                <a:effectLst/>
                <a:latin typeface="Golos Text" panose="020B0503020202020204"/>
              </a:rPr>
              <a:t> список;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200" b="0" i="0" dirty="0">
                <a:solidFill>
                  <a:srgbClr val="2C2D2E"/>
                </a:solidFill>
                <a:effectLst/>
                <a:latin typeface="Golos Text" panose="020B0503020202020204"/>
              </a:rPr>
              <a:t> список;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200" b="0" i="0" dirty="0">
                <a:solidFill>
                  <a:srgbClr val="2C2D2E"/>
                </a:solidFill>
                <a:effectLst/>
                <a:latin typeface="Golos Text" panose="020B0503020202020204"/>
              </a:rPr>
              <a:t> конец списка.</a:t>
            </a:r>
          </a:p>
        </p:txBody>
      </p:sp>
      <p:sp>
        <p:nvSpPr>
          <p:cNvPr id="6" name="Текст 13">
            <a:extLst>
              <a:ext uri="{FF2B5EF4-FFF2-40B4-BE49-F238E27FC236}">
                <a16:creationId xmlns:a16="http://schemas.microsoft.com/office/drawing/2014/main" id="{ADAF316B-52C6-704E-CB38-0E76498CD5E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00171" y="2401659"/>
            <a:ext cx="2960913" cy="595085"/>
          </a:xfrm>
        </p:spPr>
        <p:txBody>
          <a:bodyPr>
            <a:normAutofit/>
          </a:bodyPr>
          <a:lstStyle>
            <a:lvl1pPr marL="0" indent="0">
              <a:buNone/>
              <a:defRPr sz="1600" u="sng" baseline="0">
                <a:latin typeface="Golos Text DemiBold" panose="020B0703020202020204" pitchFamily="34" charset="-52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D888714-60F8-FF59-CB87-38F52214F9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306435"/>
            <a:ext cx="6824382" cy="527284"/>
          </a:xfrm>
        </p:spPr>
        <p:txBody>
          <a:bodyPr>
            <a:normAutofit/>
          </a:bodyPr>
          <a:lstStyle>
            <a:lvl1pPr>
              <a:defRPr sz="3200" baseline="0">
                <a:solidFill>
                  <a:schemeClr val="bg1"/>
                </a:solidFill>
                <a:latin typeface="Golos Text DemiBold" panose="020B0703020202020204" pitchFamily="34" charset="-52"/>
              </a:defRPr>
            </a:lvl1pPr>
          </a:lstStyle>
          <a:p>
            <a:r>
              <a:rPr lang="ru-RU" dirty="0"/>
              <a:t>Заголовок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82600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78C44632-7642-B672-30DB-BEE8EBC23C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306435"/>
            <a:ext cx="6824382" cy="527284"/>
          </a:xfrm>
        </p:spPr>
        <p:txBody>
          <a:bodyPr>
            <a:normAutofit/>
          </a:bodyPr>
          <a:lstStyle>
            <a:lvl1pPr>
              <a:defRPr sz="3200" baseline="0">
                <a:solidFill>
                  <a:schemeClr val="bg1"/>
                </a:solidFill>
                <a:latin typeface="Golos Text DemiBold" panose="020B0703020202020204" pitchFamily="34" charset="-52"/>
              </a:defRPr>
            </a:lvl1pPr>
          </a:lstStyle>
          <a:p>
            <a:r>
              <a:rPr lang="ru-RU" dirty="0"/>
              <a:t>Заголовок</a:t>
            </a:r>
            <a:endParaRPr lang="en-US" dirty="0"/>
          </a:p>
        </p:txBody>
      </p:sp>
      <p:sp>
        <p:nvSpPr>
          <p:cNvPr id="4" name="Рисунок 2">
            <a:extLst>
              <a:ext uri="{FF2B5EF4-FFF2-40B4-BE49-F238E27FC236}">
                <a16:creationId xmlns:a16="http://schemas.microsoft.com/office/drawing/2014/main" id="{AF7BB137-1C7F-56D5-5D41-70ED6DEA4C5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57200" y="936852"/>
            <a:ext cx="4608513" cy="3842155"/>
          </a:xfrm>
          <a:prstGeom prst="roundRect">
            <a:avLst>
              <a:gd name="adj" fmla="val 8957"/>
            </a:avLst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Текст 6">
            <a:extLst>
              <a:ext uri="{FF2B5EF4-FFF2-40B4-BE49-F238E27FC236}">
                <a16:creationId xmlns:a16="http://schemas.microsoft.com/office/drawing/2014/main" id="{D9C7E817-A2F7-D228-2EB2-8CC27106359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08171" y="1153886"/>
            <a:ext cx="2532743" cy="3425371"/>
          </a:xfrm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  <a:lvl2pPr marL="457200" indent="0">
              <a:buNone/>
              <a:defRPr sz="1400" baseline="0"/>
            </a:lvl2pPr>
            <a:lvl3pPr marL="914400" indent="0">
              <a:buNone/>
              <a:defRPr sz="1400" baseline="0"/>
            </a:lvl3pPr>
            <a:lvl4pPr marL="1371600" indent="0">
              <a:buNone/>
              <a:defRPr sz="1400" baseline="0"/>
            </a:lvl4pPr>
            <a:lvl5pPr marL="1828800" indent="0">
              <a:buFont typeface="Arial" panose="020B0604020202020204" pitchFamily="34" charset="0"/>
              <a:buNone/>
              <a:defRPr sz="1400" baseline="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ru-RU" sz="1400" dirty="0">
                <a:latin typeface="Golos Text" panose="020B0503020202020204"/>
              </a:rPr>
              <a:t>Основной текст слайда, ключевая формулировка.</a:t>
            </a:r>
          </a:p>
          <a:p>
            <a:pPr marL="0" indent="0" algn="l">
              <a:buNone/>
            </a:pPr>
            <a:endParaRPr lang="en-US" sz="1400" b="1" i="0" dirty="0">
              <a:solidFill>
                <a:srgbClr val="2C2D2E"/>
              </a:solidFill>
              <a:effectLst/>
              <a:latin typeface="Golos Text" panose="020B0503020202020204"/>
            </a:endParaRPr>
          </a:p>
          <a:p>
            <a:pPr marL="0" indent="0" algn="l">
              <a:buNone/>
            </a:pPr>
            <a:r>
              <a:rPr lang="ru-RU" sz="1400" b="1" i="0" dirty="0">
                <a:solidFill>
                  <a:srgbClr val="2C2D2E"/>
                </a:solidFill>
                <a:effectLst/>
                <a:latin typeface="Golos Text" panose="020B0503020202020204"/>
              </a:rPr>
              <a:t>Начало списка: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400" b="0" i="0" dirty="0">
                <a:solidFill>
                  <a:srgbClr val="2C2D2E"/>
                </a:solidFill>
                <a:effectLst/>
                <a:latin typeface="Golos Text" panose="020B0503020202020204"/>
              </a:rPr>
              <a:t> список;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400" b="0" i="0" dirty="0">
                <a:solidFill>
                  <a:srgbClr val="2C2D2E"/>
                </a:solidFill>
                <a:effectLst/>
                <a:latin typeface="Golos Text" panose="020B0503020202020204"/>
              </a:rPr>
              <a:t> список;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400" b="0" i="0" dirty="0">
                <a:solidFill>
                  <a:srgbClr val="2C2D2E"/>
                </a:solidFill>
                <a:effectLst/>
                <a:latin typeface="Golos Text" panose="020B0503020202020204"/>
              </a:rPr>
              <a:t> конец списка.</a:t>
            </a:r>
          </a:p>
        </p:txBody>
      </p:sp>
    </p:spTree>
    <p:extLst>
      <p:ext uri="{BB962C8B-B14F-4D97-AF65-F5344CB8AC3E}">
        <p14:creationId xmlns:p14="http://schemas.microsoft.com/office/powerpoint/2010/main" val="29270353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Пользовательский маке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21F5CFB9-FFF2-E218-2283-FA3AC247B8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306435"/>
            <a:ext cx="6824382" cy="527284"/>
          </a:xfrm>
        </p:spPr>
        <p:txBody>
          <a:bodyPr>
            <a:normAutofit/>
          </a:bodyPr>
          <a:lstStyle>
            <a:lvl1pPr>
              <a:defRPr sz="3200" baseline="0">
                <a:solidFill>
                  <a:schemeClr val="bg1"/>
                </a:solidFill>
                <a:latin typeface="Golos Text DemiBold" panose="020B0703020202020204" pitchFamily="34" charset="-52"/>
              </a:defRPr>
            </a:lvl1pPr>
          </a:lstStyle>
          <a:p>
            <a:r>
              <a:rPr lang="ru-RU" dirty="0"/>
              <a:t>Заголовок</a:t>
            </a:r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1CCADC5-135D-DC69-A40F-E7939EE42C8E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57199" y="1040162"/>
            <a:ext cx="8389257" cy="3735038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800" b="0" baseline="0">
                <a:solidFill>
                  <a:schemeClr val="bg1"/>
                </a:solidFill>
              </a:defRPr>
            </a:lvl1pPr>
            <a:lvl2pPr marL="457200" indent="0">
              <a:buFont typeface="Arial" panose="020B0604020202020204" pitchFamily="34" charset="0"/>
              <a:buNone/>
              <a:defRPr sz="2400"/>
            </a:lvl2pPr>
            <a:lvl3pPr marL="914400" indent="0">
              <a:buFont typeface="Arial" panose="020B0604020202020204" pitchFamily="34" charset="0"/>
              <a:buNone/>
              <a:defRPr sz="2000"/>
            </a:lvl3pPr>
            <a:lvl4pPr marL="1371600" indent="0">
              <a:buFont typeface="Arial" panose="020B0604020202020204" pitchFamily="34" charset="0"/>
              <a:buNone/>
              <a:defRPr sz="1800"/>
            </a:lvl4pPr>
            <a:lvl5pPr marL="1828800" indent="0">
              <a:buFont typeface="Arial" panose="020B0604020202020204" pitchFamily="34" charset="0"/>
              <a:buNone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ru-RU" sz="2000" dirty="0">
                <a:latin typeface="Golos Text" panose="020B0503020202020204"/>
              </a:rPr>
              <a:t>Основной текст слайда, ключевая формулировка</a:t>
            </a:r>
          </a:p>
        </p:txBody>
      </p:sp>
    </p:spTree>
    <p:extLst>
      <p:ext uri="{BB962C8B-B14F-4D97-AF65-F5344CB8AC3E}">
        <p14:creationId xmlns:p14="http://schemas.microsoft.com/office/powerpoint/2010/main" val="31102738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Финал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4">
            <a:extLst>
              <a:ext uri="{FF2B5EF4-FFF2-40B4-BE49-F238E27FC236}">
                <a16:creationId xmlns:a16="http://schemas.microsoft.com/office/drawing/2014/main" id="{164235EB-093A-2BDE-8127-460B61C5B69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4113" y="1233715"/>
            <a:ext cx="7170057" cy="3410856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600" baseline="0"/>
            </a:lvl1pPr>
            <a:lvl2pPr marL="457200" indent="0">
              <a:buFontTx/>
              <a:buNone/>
              <a:defRPr sz="1600" baseline="0"/>
            </a:lvl2pPr>
            <a:lvl3pPr marL="914400" indent="0">
              <a:buFontTx/>
              <a:buNone/>
              <a:defRPr sz="1600" baseline="0"/>
            </a:lvl3pPr>
            <a:lvl4pPr marL="1371600" indent="0">
              <a:buFontTx/>
              <a:buNone/>
              <a:defRPr sz="1600" baseline="0"/>
            </a:lvl4pPr>
            <a:lvl5pPr>
              <a:buFontTx/>
              <a:buNone/>
              <a:defRPr sz="1600" baseline="0"/>
            </a:lvl5pPr>
          </a:lstStyle>
          <a:p>
            <a:r>
              <a:rPr lang="ru-RU" sz="1600" dirty="0">
                <a:latin typeface="Golos Text" panose="020B0503020202020204"/>
              </a:rPr>
              <a:t>Здесь при необходимости располагается основной текст слайда, ключевая формулировка</a:t>
            </a:r>
          </a:p>
          <a:p>
            <a:endParaRPr lang="ru-RU" sz="1600" dirty="0">
              <a:latin typeface="Golos Text" panose="020B0503020202020204"/>
            </a:endParaRPr>
          </a:p>
          <a:p>
            <a:pPr marL="0" indent="0" algn="l">
              <a:buNone/>
            </a:pPr>
            <a:r>
              <a:rPr lang="ru-RU" sz="1600" b="1" i="0" dirty="0">
                <a:solidFill>
                  <a:srgbClr val="2C2D2E"/>
                </a:solidFill>
                <a:effectLst/>
                <a:latin typeface="Golos Text" panose="020B0503020202020204"/>
              </a:rPr>
              <a:t>Начало списка: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rgbClr val="2C2D2E"/>
                </a:solidFill>
                <a:effectLst/>
                <a:latin typeface="Golos Text" panose="020B0503020202020204"/>
              </a:rPr>
              <a:t>список;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rgbClr val="2C2D2E"/>
                </a:solidFill>
                <a:effectLst/>
                <a:latin typeface="Golos Text" panose="020B0503020202020204"/>
              </a:rPr>
              <a:t>список;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rgbClr val="2C2D2E"/>
                </a:solidFill>
                <a:effectLst/>
                <a:latin typeface="Golos Text" panose="020B0503020202020204"/>
              </a:rPr>
              <a:t>конец списка.</a:t>
            </a:r>
          </a:p>
          <a:p>
            <a:pPr lvl="0"/>
            <a:endParaRPr lang="ru-RU" dirty="0"/>
          </a:p>
          <a:p>
            <a:pPr lvl="0"/>
            <a:endParaRPr lang="ru-RU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FD6E8F6-2854-A3A1-FCCA-4BC7B8C564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306435"/>
            <a:ext cx="6824382" cy="527284"/>
          </a:xfrm>
        </p:spPr>
        <p:txBody>
          <a:bodyPr>
            <a:normAutofit/>
          </a:bodyPr>
          <a:lstStyle>
            <a:lvl1pPr>
              <a:defRPr sz="3200" baseline="0">
                <a:solidFill>
                  <a:schemeClr val="bg1"/>
                </a:solidFill>
                <a:latin typeface="Golos Text DemiBold" panose="020B0703020202020204" pitchFamily="34" charset="-52"/>
              </a:defRPr>
            </a:lvl1pPr>
          </a:lstStyle>
          <a:p>
            <a:r>
              <a:rPr lang="ru-RU" dirty="0"/>
              <a:t>Заголовок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84405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125FAEC5-3811-8889-0016-6EA3B2AC41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306435"/>
            <a:ext cx="6824382" cy="527284"/>
          </a:xfrm>
        </p:spPr>
        <p:txBody>
          <a:bodyPr>
            <a:normAutofit/>
          </a:bodyPr>
          <a:lstStyle>
            <a:lvl1pPr>
              <a:defRPr sz="3200" baseline="0">
                <a:solidFill>
                  <a:schemeClr val="bg1"/>
                </a:solidFill>
                <a:latin typeface="Golos Text DemiBold" panose="020B0703020202020204" pitchFamily="34" charset="-52"/>
              </a:defRPr>
            </a:lvl1pPr>
          </a:lstStyle>
          <a:p>
            <a:r>
              <a:rPr lang="ru-RU" dirty="0"/>
              <a:t>Заголовок</a:t>
            </a:r>
            <a:endParaRPr lang="en-US" dirty="0"/>
          </a:p>
        </p:txBody>
      </p:sp>
      <p:sp>
        <p:nvSpPr>
          <p:cNvPr id="4" name="Текст 7">
            <a:extLst>
              <a:ext uri="{FF2B5EF4-FFF2-40B4-BE49-F238E27FC236}">
                <a16:creationId xmlns:a16="http://schemas.microsoft.com/office/drawing/2014/main" id="{CAC739FE-CC7A-A005-60BE-713B90BFE7B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7999" y="1792286"/>
            <a:ext cx="3635830" cy="1573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Font typeface="Arial" panose="020B0604020202020204" pitchFamily="34" charset="0"/>
              <a:buNone/>
              <a:defRPr/>
            </a:lvl5pPr>
          </a:lstStyle>
          <a:p>
            <a:r>
              <a:rPr lang="ru-RU" sz="1200" dirty="0">
                <a:latin typeface="Golos Text" panose="020B0503020202020204"/>
              </a:rPr>
              <a:t>Здесь при необходимости располагается основной текст слайда, ключевая формулировка.</a:t>
            </a:r>
          </a:p>
        </p:txBody>
      </p:sp>
      <p:sp>
        <p:nvSpPr>
          <p:cNvPr id="5" name="Текст 13">
            <a:extLst>
              <a:ext uri="{FF2B5EF4-FFF2-40B4-BE49-F238E27FC236}">
                <a16:creationId xmlns:a16="http://schemas.microsoft.com/office/drawing/2014/main" id="{0280BF47-780B-2175-23F6-FDC24D601FF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7999" y="1182459"/>
            <a:ext cx="2960913" cy="595085"/>
          </a:xfrm>
        </p:spPr>
        <p:txBody>
          <a:bodyPr>
            <a:normAutofit/>
          </a:bodyPr>
          <a:lstStyle>
            <a:lvl1pPr marL="0" indent="0">
              <a:buNone/>
              <a:defRPr sz="1600" u="sng" baseline="0">
                <a:latin typeface="Golos Text DemiBold" panose="020B0703020202020204" pitchFamily="34" charset="-52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6" name="Текст 7">
            <a:extLst>
              <a:ext uri="{FF2B5EF4-FFF2-40B4-BE49-F238E27FC236}">
                <a16:creationId xmlns:a16="http://schemas.microsoft.com/office/drawing/2014/main" id="{E58E80D7-3F9A-CA73-1A7E-C864B8F1B1A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000171" y="3011486"/>
            <a:ext cx="3635830" cy="1573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Font typeface="Arial" panose="020B0604020202020204" pitchFamily="34" charset="0"/>
              <a:buNone/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ru-RU" sz="1200" dirty="0">
                <a:latin typeface="Golos Text" panose="020B0503020202020204"/>
              </a:rPr>
              <a:t>Основной текст слайда, ключевая формулировка.</a:t>
            </a:r>
          </a:p>
          <a:p>
            <a:pPr marL="0" indent="0" algn="l">
              <a:buNone/>
            </a:pPr>
            <a:endParaRPr lang="en-US" sz="1200" b="1" i="0" dirty="0">
              <a:solidFill>
                <a:srgbClr val="2C2D2E"/>
              </a:solidFill>
              <a:effectLst/>
              <a:latin typeface="Golos Text" panose="020B0503020202020204"/>
            </a:endParaRPr>
          </a:p>
          <a:p>
            <a:pPr marL="0" indent="0" algn="l">
              <a:buNone/>
            </a:pPr>
            <a:r>
              <a:rPr lang="ru-RU" sz="1200" b="1" i="0" dirty="0">
                <a:solidFill>
                  <a:srgbClr val="2C2D2E"/>
                </a:solidFill>
                <a:effectLst/>
                <a:latin typeface="Golos Text" panose="020B0503020202020204"/>
              </a:rPr>
              <a:t>Начало списка: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200" b="0" i="0" dirty="0">
                <a:solidFill>
                  <a:srgbClr val="2C2D2E"/>
                </a:solidFill>
                <a:effectLst/>
                <a:latin typeface="Golos Text" panose="020B0503020202020204"/>
              </a:rPr>
              <a:t> список;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200" b="0" i="0" dirty="0">
                <a:solidFill>
                  <a:srgbClr val="2C2D2E"/>
                </a:solidFill>
                <a:effectLst/>
                <a:latin typeface="Golos Text" panose="020B0503020202020204"/>
              </a:rPr>
              <a:t> список;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200" b="0" i="0" dirty="0">
                <a:solidFill>
                  <a:srgbClr val="2C2D2E"/>
                </a:solidFill>
                <a:effectLst/>
                <a:latin typeface="Golos Text" panose="020B0503020202020204"/>
              </a:rPr>
              <a:t> конец списка.</a:t>
            </a:r>
          </a:p>
        </p:txBody>
      </p:sp>
      <p:sp>
        <p:nvSpPr>
          <p:cNvPr id="7" name="Текст 13">
            <a:extLst>
              <a:ext uri="{FF2B5EF4-FFF2-40B4-BE49-F238E27FC236}">
                <a16:creationId xmlns:a16="http://schemas.microsoft.com/office/drawing/2014/main" id="{BF0BE89B-425E-821E-10AB-56C164DAED3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00171" y="2401659"/>
            <a:ext cx="2960913" cy="595085"/>
          </a:xfrm>
        </p:spPr>
        <p:txBody>
          <a:bodyPr>
            <a:normAutofit/>
          </a:bodyPr>
          <a:lstStyle>
            <a:lvl1pPr marL="0" indent="0">
              <a:buNone/>
              <a:defRPr sz="1600" u="sng" baseline="0">
                <a:latin typeface="Golos Text DemiBold" panose="020B0703020202020204" pitchFamily="34" charset="-52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42062931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>
            <a:extLst>
              <a:ext uri="{FF2B5EF4-FFF2-40B4-BE49-F238E27FC236}">
                <a16:creationId xmlns:a16="http://schemas.microsoft.com/office/drawing/2014/main" id="{F282CACE-D64E-E390-8227-23E049D60AA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57200" y="936852"/>
            <a:ext cx="4608513" cy="3842155"/>
          </a:xfrm>
          <a:prstGeom prst="roundRect">
            <a:avLst>
              <a:gd name="adj" fmla="val 7617"/>
            </a:avLst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FD893D5-8CB5-3E29-008C-CC0E0591AE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306435"/>
            <a:ext cx="6824382" cy="527284"/>
          </a:xfrm>
        </p:spPr>
        <p:txBody>
          <a:bodyPr>
            <a:normAutofit/>
          </a:bodyPr>
          <a:lstStyle>
            <a:lvl1pPr>
              <a:defRPr sz="3200" baseline="0">
                <a:solidFill>
                  <a:schemeClr val="bg1"/>
                </a:solidFill>
                <a:latin typeface="Golos Text DemiBold" panose="020B0703020202020204" pitchFamily="34" charset="-52"/>
              </a:defRPr>
            </a:lvl1pPr>
          </a:lstStyle>
          <a:p>
            <a:r>
              <a:rPr lang="ru-RU" dirty="0"/>
              <a:t>Заголовок</a:t>
            </a:r>
            <a:endParaRPr lang="en-US" dirty="0"/>
          </a:p>
        </p:txBody>
      </p:sp>
      <p:sp>
        <p:nvSpPr>
          <p:cNvPr id="5" name="Текст 6">
            <a:extLst>
              <a:ext uri="{FF2B5EF4-FFF2-40B4-BE49-F238E27FC236}">
                <a16:creationId xmlns:a16="http://schemas.microsoft.com/office/drawing/2014/main" id="{6E126262-C015-9DD6-F87F-1B632AE7449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08171" y="1153886"/>
            <a:ext cx="2532743" cy="3425371"/>
          </a:xfrm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  <a:lvl2pPr marL="457200" indent="0">
              <a:buNone/>
              <a:defRPr sz="1400" baseline="0"/>
            </a:lvl2pPr>
            <a:lvl3pPr marL="914400" indent="0">
              <a:buNone/>
              <a:defRPr sz="1400" baseline="0"/>
            </a:lvl3pPr>
            <a:lvl4pPr marL="1371600" indent="0">
              <a:buNone/>
              <a:defRPr sz="1400" baseline="0"/>
            </a:lvl4pPr>
            <a:lvl5pPr marL="1828800" indent="0">
              <a:buFont typeface="Arial" panose="020B0604020202020204" pitchFamily="34" charset="0"/>
              <a:buNone/>
              <a:defRPr sz="1400" baseline="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ru-RU" sz="1400" dirty="0">
                <a:latin typeface="Golos Text" panose="020B0503020202020204"/>
              </a:rPr>
              <a:t>Основной текст слайда, ключевая формулировка.</a:t>
            </a:r>
          </a:p>
          <a:p>
            <a:pPr marL="0" indent="0" algn="l">
              <a:buNone/>
            </a:pPr>
            <a:endParaRPr lang="en-US" sz="1400" b="1" i="0" dirty="0">
              <a:solidFill>
                <a:srgbClr val="2C2D2E"/>
              </a:solidFill>
              <a:effectLst/>
              <a:latin typeface="Golos Text" panose="020B0503020202020204"/>
            </a:endParaRPr>
          </a:p>
          <a:p>
            <a:pPr marL="0" indent="0" algn="l">
              <a:buNone/>
            </a:pPr>
            <a:r>
              <a:rPr lang="ru-RU" sz="1400" b="1" i="0" dirty="0">
                <a:solidFill>
                  <a:srgbClr val="2C2D2E"/>
                </a:solidFill>
                <a:effectLst/>
                <a:latin typeface="Golos Text" panose="020B0503020202020204"/>
              </a:rPr>
              <a:t>Начало списка: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400" b="0" i="0" dirty="0">
                <a:solidFill>
                  <a:srgbClr val="2C2D2E"/>
                </a:solidFill>
                <a:effectLst/>
                <a:latin typeface="Golos Text" panose="020B0503020202020204"/>
              </a:rPr>
              <a:t> список;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400" b="0" i="0" dirty="0">
                <a:solidFill>
                  <a:srgbClr val="2C2D2E"/>
                </a:solidFill>
                <a:effectLst/>
                <a:latin typeface="Golos Text" panose="020B0503020202020204"/>
              </a:rPr>
              <a:t> список;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400" b="0" i="0" dirty="0">
                <a:solidFill>
                  <a:srgbClr val="2C2D2E"/>
                </a:solidFill>
                <a:effectLst/>
                <a:latin typeface="Golos Text" panose="020B0503020202020204"/>
              </a:rPr>
              <a:t> конец списка.</a:t>
            </a:r>
          </a:p>
        </p:txBody>
      </p:sp>
    </p:spTree>
    <p:extLst>
      <p:ext uri="{BB962C8B-B14F-4D97-AF65-F5344CB8AC3E}">
        <p14:creationId xmlns:p14="http://schemas.microsoft.com/office/powerpoint/2010/main" val="17363212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AA1A601-605F-FFE8-0BFA-9EB221F44B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306435"/>
            <a:ext cx="6291943" cy="527284"/>
          </a:xfrm>
        </p:spPr>
        <p:txBody>
          <a:bodyPr>
            <a:normAutofit/>
          </a:bodyPr>
          <a:lstStyle>
            <a:lvl1pPr>
              <a:defRPr sz="3200" baseline="0">
                <a:latin typeface="Golos Text DemiBold" panose="020B0703020202020204" pitchFamily="34" charset="-52"/>
              </a:defRPr>
            </a:lvl1pPr>
          </a:lstStyle>
          <a:p>
            <a:r>
              <a:rPr lang="ru-RU" dirty="0"/>
              <a:t>Заголовок</a:t>
            </a:r>
            <a:endParaRPr lang="en-US" dirty="0"/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E555EF72-8579-6966-364E-7EB7615097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102428" y="943208"/>
            <a:ext cx="5526315" cy="3875536"/>
          </a:xfrm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  <a:lvl2pPr marL="457200" indent="0">
              <a:buNone/>
              <a:defRPr sz="1400" baseline="0"/>
            </a:lvl2pPr>
            <a:lvl3pPr marL="914400" indent="0">
              <a:buNone/>
              <a:defRPr sz="1400" baseline="0"/>
            </a:lvl3pPr>
            <a:lvl4pPr marL="1371600" indent="0">
              <a:buNone/>
              <a:defRPr sz="1400" baseline="0"/>
            </a:lvl4pPr>
            <a:lvl5pPr marL="1828800" indent="0">
              <a:buFont typeface="Arial" panose="020B0604020202020204" pitchFamily="34" charset="0"/>
              <a:buNone/>
              <a:defRPr sz="1400" baseline="0"/>
            </a:lvl5pPr>
          </a:lstStyle>
          <a:p>
            <a:r>
              <a:rPr lang="ru-RU" sz="1400" dirty="0">
                <a:latin typeface="Golos Text" panose="020B0503020202020204"/>
              </a:rPr>
              <a:t>Здесь при необходимости располагается основной текст слайда, ключевая формулировка.</a:t>
            </a:r>
          </a:p>
        </p:txBody>
      </p:sp>
      <p:sp>
        <p:nvSpPr>
          <p:cNvPr id="6" name="Рисунок 2">
            <a:extLst>
              <a:ext uri="{FF2B5EF4-FFF2-40B4-BE49-F238E27FC236}">
                <a16:creationId xmlns:a16="http://schemas.microsoft.com/office/drawing/2014/main" id="{E0DDF7E5-74E5-85B7-0EAB-6118F548A98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57200" y="943208"/>
            <a:ext cx="2532744" cy="1883023"/>
          </a:xfrm>
          <a:prstGeom prst="roundRect">
            <a:avLst>
              <a:gd name="adj" fmla="val 11537"/>
            </a:avLst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8" name="Рисунок 2">
            <a:extLst>
              <a:ext uri="{FF2B5EF4-FFF2-40B4-BE49-F238E27FC236}">
                <a16:creationId xmlns:a16="http://schemas.microsoft.com/office/drawing/2014/main" id="{7936B987-FE27-33B7-4612-FDB9F2B35C6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57200" y="2935720"/>
            <a:ext cx="2532744" cy="1883023"/>
          </a:xfrm>
          <a:prstGeom prst="roundRect">
            <a:avLst>
              <a:gd name="adj" fmla="val 11537"/>
            </a:avLst>
          </a:prstGeo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855286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Пользовательский маке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6">
            <a:extLst>
              <a:ext uri="{FF2B5EF4-FFF2-40B4-BE49-F238E27FC236}">
                <a16:creationId xmlns:a16="http://schemas.microsoft.com/office/drawing/2014/main" id="{604BBFFB-7572-35FA-4787-0F445C56328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7201" y="1059322"/>
            <a:ext cx="3897086" cy="1734678"/>
          </a:xfrm>
        </p:spPr>
        <p:txBody>
          <a:bodyPr>
            <a:normAutofit/>
          </a:bodyPr>
          <a:lstStyle>
            <a:lvl1pPr marL="0" indent="0">
              <a:buNone/>
              <a:defRPr sz="1400" baseline="0">
                <a:solidFill>
                  <a:schemeClr val="bg1"/>
                </a:solidFill>
              </a:defRPr>
            </a:lvl1pPr>
            <a:lvl2pPr marL="457200" indent="0">
              <a:buNone/>
              <a:defRPr sz="1400" baseline="0"/>
            </a:lvl2pPr>
            <a:lvl3pPr marL="914400" indent="0">
              <a:buNone/>
              <a:defRPr sz="1400" baseline="0"/>
            </a:lvl3pPr>
            <a:lvl4pPr marL="1371600" indent="0">
              <a:buNone/>
              <a:defRPr sz="1400" baseline="0"/>
            </a:lvl4pPr>
            <a:lvl5pPr marL="1828800" indent="0">
              <a:buFont typeface="Arial" panose="020B0604020202020204" pitchFamily="34" charset="0"/>
              <a:buNone/>
              <a:defRPr sz="1400" baseline="0"/>
            </a:lvl5pPr>
          </a:lstStyle>
          <a:p>
            <a:r>
              <a:rPr lang="ru-RU" sz="1400" dirty="0">
                <a:latin typeface="Golos Text" panose="020B0503020202020204"/>
              </a:rPr>
              <a:t>Основной текст слайда, ключевая формулировка.</a:t>
            </a:r>
          </a:p>
        </p:txBody>
      </p:sp>
      <p:sp>
        <p:nvSpPr>
          <p:cNvPr id="4" name="Текст 6">
            <a:extLst>
              <a:ext uri="{FF2B5EF4-FFF2-40B4-BE49-F238E27FC236}">
                <a16:creationId xmlns:a16="http://schemas.microsoft.com/office/drawing/2014/main" id="{4BFD2DD0-1A50-CC19-1239-4EE4F12EA91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2" y="3105836"/>
            <a:ext cx="3897084" cy="1640335"/>
          </a:xfrm>
        </p:spPr>
        <p:txBody>
          <a:bodyPr>
            <a:normAutofit/>
          </a:bodyPr>
          <a:lstStyle>
            <a:lvl1pPr marL="0" indent="0">
              <a:buNone/>
              <a:defRPr sz="1400" baseline="0">
                <a:solidFill>
                  <a:schemeClr val="bg1"/>
                </a:solidFill>
              </a:defRPr>
            </a:lvl1pPr>
            <a:lvl2pPr marL="457200" indent="0">
              <a:buNone/>
              <a:defRPr sz="1400" baseline="0"/>
            </a:lvl2pPr>
            <a:lvl3pPr marL="914400" indent="0">
              <a:buNone/>
              <a:defRPr sz="1400" baseline="0"/>
            </a:lvl3pPr>
            <a:lvl4pPr marL="1371600" indent="0">
              <a:buNone/>
              <a:defRPr sz="1400" baseline="0"/>
            </a:lvl4pPr>
            <a:lvl5pPr marL="1828800" indent="0">
              <a:buFont typeface="Arial" panose="020B0604020202020204" pitchFamily="34" charset="0"/>
              <a:buNone/>
              <a:defRPr sz="1400" baseline="0"/>
            </a:lvl5pPr>
          </a:lstStyle>
          <a:p>
            <a:r>
              <a:rPr lang="ru-RU" sz="1400" dirty="0">
                <a:latin typeface="Golos Text" panose="020B0503020202020204"/>
              </a:rPr>
              <a:t>Основной текст слайда, ключевая формулировка.</a:t>
            </a:r>
          </a:p>
        </p:txBody>
      </p:sp>
      <p:sp>
        <p:nvSpPr>
          <p:cNvPr id="5" name="Текст 6">
            <a:extLst>
              <a:ext uri="{FF2B5EF4-FFF2-40B4-BE49-F238E27FC236}">
                <a16:creationId xmlns:a16="http://schemas.microsoft.com/office/drawing/2014/main" id="{73A9D63A-5180-ED0A-F619-007A1570C1E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89714" y="1059322"/>
            <a:ext cx="3632201" cy="3686849"/>
          </a:xfrm>
        </p:spPr>
        <p:txBody>
          <a:bodyPr>
            <a:normAutofit/>
          </a:bodyPr>
          <a:lstStyle>
            <a:lvl1pPr marL="0" indent="0">
              <a:buNone/>
              <a:defRPr sz="1400" baseline="0">
                <a:solidFill>
                  <a:schemeClr val="bg1"/>
                </a:solidFill>
              </a:defRPr>
            </a:lvl1pPr>
            <a:lvl2pPr marL="457200" indent="0">
              <a:buNone/>
              <a:defRPr sz="1400" baseline="0"/>
            </a:lvl2pPr>
            <a:lvl3pPr marL="914400" indent="0">
              <a:buNone/>
              <a:defRPr sz="1400" baseline="0"/>
            </a:lvl3pPr>
            <a:lvl4pPr marL="1371600" indent="0">
              <a:buNone/>
              <a:defRPr sz="1400" baseline="0"/>
            </a:lvl4pPr>
            <a:lvl5pPr marL="1828800" indent="0">
              <a:buFont typeface="Arial" panose="020B0604020202020204" pitchFamily="34" charset="0"/>
              <a:buNone/>
              <a:defRPr sz="1400" baseline="0"/>
            </a:lvl5pPr>
          </a:lstStyle>
          <a:p>
            <a:r>
              <a:rPr lang="ru-RU" sz="1400" dirty="0">
                <a:latin typeface="Golos Text" panose="020B0503020202020204"/>
              </a:rPr>
              <a:t>Основной текст слайда, ключевая формулировка.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075CB2-AC7B-1521-E0C8-0618DBE0FE3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306435"/>
            <a:ext cx="6291943" cy="527284"/>
          </a:xfrm>
        </p:spPr>
        <p:txBody>
          <a:bodyPr>
            <a:normAutofit/>
          </a:bodyPr>
          <a:lstStyle>
            <a:lvl1pPr>
              <a:defRPr sz="3200" baseline="0">
                <a:latin typeface="Golos Text DemiBold" panose="020B0703020202020204" pitchFamily="34" charset="-52"/>
              </a:defRPr>
            </a:lvl1pPr>
          </a:lstStyle>
          <a:p>
            <a:r>
              <a:rPr lang="ru-RU" dirty="0"/>
              <a:t>Заголовок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73591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24"/>
          <p:cNvSpPr>
            <a:spLocks noGrp="1"/>
          </p:cNvSpPr>
          <p:nvPr>
            <p:ph type="body" sz="quarter" idx="20" hasCustomPrompt="1"/>
          </p:nvPr>
        </p:nvSpPr>
        <p:spPr>
          <a:xfrm>
            <a:off x="457201" y="2933902"/>
            <a:ext cx="2589213" cy="269081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1200" b="1" i="0" baseline="0"/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14" name="Text Placeholder 24"/>
          <p:cNvSpPr>
            <a:spLocks noGrp="1"/>
          </p:cNvSpPr>
          <p:nvPr>
            <p:ph type="body" sz="quarter" idx="21" hasCustomPrompt="1"/>
          </p:nvPr>
        </p:nvSpPr>
        <p:spPr>
          <a:xfrm>
            <a:off x="3209454" y="2933902"/>
            <a:ext cx="2589213" cy="269081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1200" b="1" i="0" baseline="0"/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15" name="Text Placeholder 24"/>
          <p:cNvSpPr>
            <a:spLocks noGrp="1"/>
          </p:cNvSpPr>
          <p:nvPr>
            <p:ph type="body" sz="quarter" idx="22" hasCustomPrompt="1"/>
          </p:nvPr>
        </p:nvSpPr>
        <p:spPr>
          <a:xfrm>
            <a:off x="5969804" y="2933902"/>
            <a:ext cx="2589213" cy="269081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1200" b="1" i="0" baseline="0"/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57200" y="3287828"/>
            <a:ext cx="2588883" cy="1395548"/>
          </a:xfrm>
        </p:spPr>
        <p:txBody>
          <a:bodyPr>
            <a:normAutofit/>
          </a:bodyPr>
          <a:lstStyle>
            <a:lvl1pPr marL="0" indent="0">
              <a:buNone/>
              <a:defRPr sz="1200" baseline="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0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3207251" y="3299578"/>
            <a:ext cx="2591416" cy="1395548"/>
          </a:xfrm>
        </p:spPr>
        <p:txBody>
          <a:bodyPr>
            <a:noAutofit/>
          </a:bodyPr>
          <a:lstStyle>
            <a:lvl1pPr marL="0" indent="0">
              <a:buNone/>
              <a:defRPr sz="1200" baseline="0"/>
            </a:lvl1pPr>
            <a:lvl2pPr>
              <a:defRPr sz="1200" baseline="0"/>
            </a:lvl2pPr>
            <a:lvl3pPr>
              <a:defRPr sz="1200" baseline="0"/>
            </a:lvl3pPr>
            <a:lvl4pPr>
              <a:defRPr sz="1200" baseline="0"/>
            </a:lvl4pPr>
            <a:lvl5pPr>
              <a:defRPr sz="12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784827D-CE53-9591-037D-C963F1C740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306435"/>
            <a:ext cx="6291943" cy="527284"/>
          </a:xfrm>
        </p:spPr>
        <p:txBody>
          <a:bodyPr>
            <a:normAutofit/>
          </a:bodyPr>
          <a:lstStyle>
            <a:lvl1pPr>
              <a:defRPr sz="3200" baseline="0">
                <a:latin typeface="Golos Text DemiBold" panose="020B0703020202020204" pitchFamily="34" charset="-52"/>
              </a:defRPr>
            </a:lvl1pPr>
          </a:lstStyle>
          <a:p>
            <a:r>
              <a:rPr lang="ru-RU" dirty="0"/>
              <a:t>Заголовок</a:t>
            </a:r>
            <a:endParaRPr lang="en-US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5AE50A46-F4A6-68CE-7C12-AA2301388718}"/>
              </a:ext>
            </a:extLst>
          </p:cNvPr>
          <p:cNvSpPr>
            <a:spLocks noGrp="1"/>
          </p:cNvSpPr>
          <p:nvPr>
            <p:ph sz="half" idx="26" hasCustomPrompt="1"/>
          </p:nvPr>
        </p:nvSpPr>
        <p:spPr>
          <a:xfrm>
            <a:off x="5967600" y="3299578"/>
            <a:ext cx="2591416" cy="1395548"/>
          </a:xfrm>
        </p:spPr>
        <p:txBody>
          <a:bodyPr>
            <a:noAutofit/>
          </a:bodyPr>
          <a:lstStyle>
            <a:lvl1pPr marL="0" indent="0">
              <a:buNone/>
              <a:defRPr sz="1200" baseline="0"/>
            </a:lvl1pPr>
            <a:lvl2pPr>
              <a:defRPr sz="1200" baseline="0"/>
            </a:lvl2pPr>
            <a:lvl3pPr>
              <a:defRPr sz="1200" baseline="0"/>
            </a:lvl3pPr>
            <a:lvl4pPr>
              <a:defRPr sz="1200" baseline="0"/>
            </a:lvl4pPr>
            <a:lvl5pPr>
              <a:defRPr sz="12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1" name="Рисунок 2">
            <a:extLst>
              <a:ext uri="{FF2B5EF4-FFF2-40B4-BE49-F238E27FC236}">
                <a16:creationId xmlns:a16="http://schemas.microsoft.com/office/drawing/2014/main" id="{42AB405F-D2C7-9CD0-F8A2-C5B08DACE9F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69081" y="944463"/>
            <a:ext cx="2577001" cy="1883023"/>
          </a:xfrm>
          <a:prstGeom prst="roundRect">
            <a:avLst>
              <a:gd name="adj" fmla="val 11537"/>
            </a:avLst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12" name="Рисунок 2">
            <a:extLst>
              <a:ext uri="{FF2B5EF4-FFF2-40B4-BE49-F238E27FC236}">
                <a16:creationId xmlns:a16="http://schemas.microsoft.com/office/drawing/2014/main" id="{20D20C24-934F-4A5C-CF04-B479AF2D0D5F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3221666" y="944462"/>
            <a:ext cx="2577001" cy="1883023"/>
          </a:xfrm>
          <a:prstGeom prst="roundRect">
            <a:avLst>
              <a:gd name="adj" fmla="val 12905"/>
            </a:avLst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16" name="Рисунок 2">
            <a:extLst>
              <a:ext uri="{FF2B5EF4-FFF2-40B4-BE49-F238E27FC236}">
                <a16:creationId xmlns:a16="http://schemas.microsoft.com/office/drawing/2014/main" id="{2D750E3A-97C5-5CBE-A3C9-0F2565E569E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5980690" y="944463"/>
            <a:ext cx="2577001" cy="1883023"/>
          </a:xfrm>
          <a:prstGeom prst="roundRect">
            <a:avLst>
              <a:gd name="adj" fmla="val 10512"/>
            </a:avLst>
          </a:prstGeo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73842539"/>
      </p:ext>
    </p:extLst>
  </p:cSld>
  <p:clrMapOvr>
    <a:masterClrMapping/>
  </p:clrMapOvr>
  <p:hf sldNum="0" hd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AA1A601-605F-FFE8-0BFA-9EB221F44B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306435"/>
            <a:ext cx="6291943" cy="527284"/>
          </a:xfrm>
        </p:spPr>
        <p:txBody>
          <a:bodyPr>
            <a:normAutofit/>
          </a:bodyPr>
          <a:lstStyle>
            <a:lvl1pPr>
              <a:defRPr sz="3200" baseline="0">
                <a:latin typeface="Golos Text DemiBold" panose="020B0703020202020204" pitchFamily="34" charset="-52"/>
              </a:defRPr>
            </a:lvl1pPr>
          </a:lstStyle>
          <a:p>
            <a:r>
              <a:rPr lang="ru-RU" dirty="0"/>
              <a:t>Заголовок</a:t>
            </a:r>
            <a:endParaRPr lang="en-US" dirty="0"/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E555EF72-8579-6966-364E-7EB7615097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733143" y="949330"/>
            <a:ext cx="2895600" cy="3895724"/>
          </a:xfrm>
        </p:spPr>
        <p:txBody>
          <a:bodyPr>
            <a:normAutofit/>
          </a:bodyPr>
          <a:lstStyle>
            <a:lvl1pPr marL="0" indent="0">
              <a:buNone/>
              <a:defRPr sz="1400" b="0" i="0" baseline="0"/>
            </a:lvl1pPr>
            <a:lvl2pPr marL="457200" indent="0">
              <a:buNone/>
              <a:defRPr sz="1400" baseline="0"/>
            </a:lvl2pPr>
            <a:lvl3pPr marL="914400" indent="0">
              <a:buNone/>
              <a:defRPr sz="1400" baseline="0"/>
            </a:lvl3pPr>
            <a:lvl4pPr marL="1371600" indent="0">
              <a:buNone/>
              <a:defRPr sz="1400" baseline="0"/>
            </a:lvl4pPr>
            <a:lvl5pPr marL="1828800" indent="0">
              <a:buFont typeface="Arial" panose="020B0604020202020204" pitchFamily="34" charset="0"/>
              <a:buNone/>
              <a:defRPr sz="1400" baseline="0"/>
            </a:lvl5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4" name="Рисунок 2">
            <a:extLst>
              <a:ext uri="{FF2B5EF4-FFF2-40B4-BE49-F238E27FC236}">
                <a16:creationId xmlns:a16="http://schemas.microsoft.com/office/drawing/2014/main" id="{F1233E17-1183-B76E-8FDC-B4E51177D94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57200" y="949329"/>
            <a:ext cx="2532744" cy="1883023"/>
          </a:xfrm>
          <a:prstGeom prst="roundRect">
            <a:avLst>
              <a:gd name="adj" fmla="val 11537"/>
            </a:avLst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8" name="Рисунок 2">
            <a:extLst>
              <a:ext uri="{FF2B5EF4-FFF2-40B4-BE49-F238E27FC236}">
                <a16:creationId xmlns:a16="http://schemas.microsoft.com/office/drawing/2014/main" id="{D225B0AE-7C4E-EA08-3FB1-DC344CD7244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095171" y="949328"/>
            <a:ext cx="2532744" cy="1883023"/>
          </a:xfrm>
          <a:prstGeom prst="roundRect">
            <a:avLst>
              <a:gd name="adj" fmla="val 11879"/>
            </a:avLst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10" name="Рисунок 2">
            <a:extLst>
              <a:ext uri="{FF2B5EF4-FFF2-40B4-BE49-F238E27FC236}">
                <a16:creationId xmlns:a16="http://schemas.microsoft.com/office/drawing/2014/main" id="{8F0CB042-A157-2892-A9F3-8F41034FBC2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095171" y="2962031"/>
            <a:ext cx="2532744" cy="1883023"/>
          </a:xfrm>
          <a:prstGeom prst="roundRect">
            <a:avLst>
              <a:gd name="adj" fmla="val 11537"/>
            </a:avLst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11" name="Рисунок 2">
            <a:extLst>
              <a:ext uri="{FF2B5EF4-FFF2-40B4-BE49-F238E27FC236}">
                <a16:creationId xmlns:a16="http://schemas.microsoft.com/office/drawing/2014/main" id="{B7890194-FBA6-DE42-AD42-307D6F999BEF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57199" y="2962031"/>
            <a:ext cx="2532744" cy="1883023"/>
          </a:xfrm>
          <a:prstGeom prst="roundRect">
            <a:avLst>
              <a:gd name="adj" fmla="val 11537"/>
            </a:avLst>
          </a:prstGeo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4642747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AA1A601-605F-FFE8-0BFA-9EB221F44B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306435"/>
            <a:ext cx="6291943" cy="527284"/>
          </a:xfrm>
        </p:spPr>
        <p:txBody>
          <a:bodyPr>
            <a:normAutofit/>
          </a:bodyPr>
          <a:lstStyle>
            <a:lvl1pPr>
              <a:defRPr sz="3200" baseline="0">
                <a:latin typeface="Golos Text DemiBold" panose="020B0703020202020204" pitchFamily="34" charset="-52"/>
              </a:defRPr>
            </a:lvl1pPr>
          </a:lstStyle>
          <a:p>
            <a:r>
              <a:rPr lang="ru-RU" dirty="0"/>
              <a:t>Заголовок</a:t>
            </a:r>
            <a:endParaRPr lang="en-US" dirty="0"/>
          </a:p>
        </p:txBody>
      </p:sp>
      <p:sp>
        <p:nvSpPr>
          <p:cNvPr id="4" name="Текст 6">
            <a:extLst>
              <a:ext uri="{FF2B5EF4-FFF2-40B4-BE49-F238E27FC236}">
                <a16:creationId xmlns:a16="http://schemas.microsoft.com/office/drawing/2014/main" id="{46AE54EB-260E-9A56-307F-307DC6AE327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7201" y="963397"/>
            <a:ext cx="2532744" cy="1883023"/>
          </a:xfrm>
        </p:spPr>
        <p:txBody>
          <a:bodyPr>
            <a:normAutofit/>
          </a:bodyPr>
          <a:lstStyle>
            <a:lvl1pPr marL="0" indent="0">
              <a:buNone/>
              <a:defRPr sz="1800" b="1" i="0" baseline="0"/>
            </a:lvl1pPr>
            <a:lvl2pPr marL="457200" indent="0">
              <a:buNone/>
              <a:defRPr sz="1400" baseline="0"/>
            </a:lvl2pPr>
            <a:lvl3pPr marL="914400" indent="0">
              <a:buNone/>
              <a:defRPr sz="1400" baseline="0"/>
            </a:lvl3pPr>
            <a:lvl4pPr marL="1371600" indent="0">
              <a:buNone/>
              <a:defRPr sz="1400" baseline="0"/>
            </a:lvl4pPr>
            <a:lvl5pPr marL="1828800" indent="0">
              <a:buFont typeface="Arial" panose="020B0604020202020204" pitchFamily="34" charset="0"/>
              <a:buNone/>
              <a:defRPr sz="1400" baseline="0"/>
            </a:lvl5pPr>
          </a:lstStyle>
          <a:p>
            <a:pPr lvl="0"/>
            <a:r>
              <a:rPr lang="ru-RU" dirty="0"/>
              <a:t>Ключевая фраза слайда</a:t>
            </a:r>
          </a:p>
        </p:txBody>
      </p:sp>
      <p:sp>
        <p:nvSpPr>
          <p:cNvPr id="7" name="Рисунок 2">
            <a:extLst>
              <a:ext uri="{FF2B5EF4-FFF2-40B4-BE49-F238E27FC236}">
                <a16:creationId xmlns:a16="http://schemas.microsoft.com/office/drawing/2014/main" id="{20DDEE97-30A5-E948-6E23-28FB2BCF96FD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095171" y="963397"/>
            <a:ext cx="2532744" cy="1883023"/>
          </a:xfrm>
          <a:prstGeom prst="roundRect">
            <a:avLst>
              <a:gd name="adj" fmla="val 11537"/>
            </a:avLst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10" name="Рисунок 2">
            <a:extLst>
              <a:ext uri="{FF2B5EF4-FFF2-40B4-BE49-F238E27FC236}">
                <a16:creationId xmlns:a16="http://schemas.microsoft.com/office/drawing/2014/main" id="{AAC08422-7D47-2B7E-7D28-680BC07B364D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5733141" y="966928"/>
            <a:ext cx="2532744" cy="1883023"/>
          </a:xfrm>
          <a:prstGeom prst="roundRect">
            <a:avLst>
              <a:gd name="adj" fmla="val 11196"/>
            </a:avLst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11" name="Рисунок 2">
            <a:extLst>
              <a:ext uri="{FF2B5EF4-FFF2-40B4-BE49-F238E27FC236}">
                <a16:creationId xmlns:a16="http://schemas.microsoft.com/office/drawing/2014/main" id="{4D0F3CB7-1C07-A606-10E8-3541ED42DF3F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733141" y="2954042"/>
            <a:ext cx="2532744" cy="1883023"/>
          </a:xfrm>
          <a:prstGeom prst="roundRect">
            <a:avLst>
              <a:gd name="adj" fmla="val 8802"/>
            </a:avLst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12" name="Рисунок 2">
            <a:extLst>
              <a:ext uri="{FF2B5EF4-FFF2-40B4-BE49-F238E27FC236}">
                <a16:creationId xmlns:a16="http://schemas.microsoft.com/office/drawing/2014/main" id="{AFE5227E-AF6F-5CD4-3762-3B690A4EFAC6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095171" y="2960314"/>
            <a:ext cx="2532744" cy="1883023"/>
          </a:xfrm>
          <a:prstGeom prst="roundRect">
            <a:avLst>
              <a:gd name="adj" fmla="val 8459"/>
            </a:avLst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13" name="Рисунок 2">
            <a:extLst>
              <a:ext uri="{FF2B5EF4-FFF2-40B4-BE49-F238E27FC236}">
                <a16:creationId xmlns:a16="http://schemas.microsoft.com/office/drawing/2014/main" id="{F1DACFFD-7F12-BA1F-C994-00039280C0A0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457200" y="2960314"/>
            <a:ext cx="2532744" cy="1883023"/>
          </a:xfrm>
          <a:prstGeom prst="roundRect">
            <a:avLst>
              <a:gd name="adj" fmla="val 10169"/>
            </a:avLst>
          </a:prstGeo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18188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Placeholder 24"/>
          <p:cNvSpPr>
            <a:spLocks noGrp="1"/>
          </p:cNvSpPr>
          <p:nvPr>
            <p:ph type="body" sz="quarter" idx="20" hasCustomPrompt="1"/>
          </p:nvPr>
        </p:nvSpPr>
        <p:spPr>
          <a:xfrm>
            <a:off x="457201" y="2367645"/>
            <a:ext cx="2589213" cy="269081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1200" b="1" i="0" baseline="0"/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26" name="Text Placeholder 24"/>
          <p:cNvSpPr>
            <a:spLocks noGrp="1"/>
          </p:cNvSpPr>
          <p:nvPr>
            <p:ph type="body" sz="quarter" idx="21" hasCustomPrompt="1"/>
          </p:nvPr>
        </p:nvSpPr>
        <p:spPr>
          <a:xfrm>
            <a:off x="3275819" y="2367645"/>
            <a:ext cx="2589213" cy="269081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1200" b="1" i="0" baseline="0"/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27" name="Text Placeholder 24"/>
          <p:cNvSpPr>
            <a:spLocks noGrp="1"/>
          </p:cNvSpPr>
          <p:nvPr>
            <p:ph type="body" sz="quarter" idx="22" hasCustomPrompt="1"/>
          </p:nvPr>
        </p:nvSpPr>
        <p:spPr>
          <a:xfrm>
            <a:off x="6085706" y="2367645"/>
            <a:ext cx="2589213" cy="269081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1200" b="1" i="0" baseline="0"/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F822C9-93DB-8981-8DE8-9669C842C9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306435"/>
            <a:ext cx="6291943" cy="527284"/>
          </a:xfrm>
        </p:spPr>
        <p:txBody>
          <a:bodyPr>
            <a:normAutofit/>
          </a:bodyPr>
          <a:lstStyle>
            <a:lvl1pPr>
              <a:defRPr sz="3200" baseline="0">
                <a:latin typeface="Golos Text DemiBold" panose="020B0703020202020204" pitchFamily="34" charset="-52"/>
              </a:defRPr>
            </a:lvl1pPr>
          </a:lstStyle>
          <a:p>
            <a:r>
              <a:rPr lang="ru-RU" dirty="0"/>
              <a:t>Заголовок</a:t>
            </a:r>
            <a:endParaRPr lang="en-US" dirty="0"/>
          </a:p>
        </p:txBody>
      </p:sp>
      <p:sp>
        <p:nvSpPr>
          <p:cNvPr id="11" name="Рисунок 2">
            <a:extLst>
              <a:ext uri="{FF2B5EF4-FFF2-40B4-BE49-F238E27FC236}">
                <a16:creationId xmlns:a16="http://schemas.microsoft.com/office/drawing/2014/main" id="{ABC6181E-5380-5398-36BA-70EAD01E6B61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454050" y="952607"/>
            <a:ext cx="2589213" cy="1304294"/>
          </a:xfrm>
          <a:prstGeom prst="roundRect">
            <a:avLst>
              <a:gd name="adj" fmla="val 9261"/>
            </a:avLst>
          </a:prstGeom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12" name="Рисунок 2">
            <a:extLst>
              <a:ext uri="{FF2B5EF4-FFF2-40B4-BE49-F238E27FC236}">
                <a16:creationId xmlns:a16="http://schemas.microsoft.com/office/drawing/2014/main" id="{6C8F21F1-75B3-D8F1-2DB5-6F70F86F1DBF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3275818" y="952607"/>
            <a:ext cx="2589213" cy="1304294"/>
          </a:xfrm>
          <a:prstGeom prst="roundRect">
            <a:avLst>
              <a:gd name="adj" fmla="val 11730"/>
            </a:avLst>
          </a:prstGeom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13" name="Рисунок 2">
            <a:extLst>
              <a:ext uri="{FF2B5EF4-FFF2-40B4-BE49-F238E27FC236}">
                <a16:creationId xmlns:a16="http://schemas.microsoft.com/office/drawing/2014/main" id="{276AF22E-2A7E-F9AB-5142-9D689D32BAC7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6089789" y="952607"/>
            <a:ext cx="2589213" cy="1304294"/>
          </a:xfrm>
          <a:prstGeom prst="roundRect">
            <a:avLst>
              <a:gd name="adj" fmla="val 10249"/>
            </a:avLst>
          </a:prstGeom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14" name="Text Placeholder 24">
            <a:extLst>
              <a:ext uri="{FF2B5EF4-FFF2-40B4-BE49-F238E27FC236}">
                <a16:creationId xmlns:a16="http://schemas.microsoft.com/office/drawing/2014/main" id="{4381B90F-578B-03FE-3E62-01B123DDCA0C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60352" y="4281396"/>
            <a:ext cx="2589213" cy="269081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1200" b="1" i="0" baseline="0"/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15" name="Text Placeholder 24">
            <a:extLst>
              <a:ext uri="{FF2B5EF4-FFF2-40B4-BE49-F238E27FC236}">
                <a16:creationId xmlns:a16="http://schemas.microsoft.com/office/drawing/2014/main" id="{78F39546-2C38-A484-9527-E82840466A91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3278970" y="4281396"/>
            <a:ext cx="2589213" cy="269081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1200" b="1" i="0" baseline="0"/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17" name="Text Placeholder 24">
            <a:extLst>
              <a:ext uri="{FF2B5EF4-FFF2-40B4-BE49-F238E27FC236}">
                <a16:creationId xmlns:a16="http://schemas.microsoft.com/office/drawing/2014/main" id="{62CF135A-DC57-BFA7-737D-7E89CABB270B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6088857" y="4281396"/>
            <a:ext cx="2589213" cy="269081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1200" b="1" i="0" baseline="0"/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23" name="Рисунок 2">
            <a:extLst>
              <a:ext uri="{FF2B5EF4-FFF2-40B4-BE49-F238E27FC236}">
                <a16:creationId xmlns:a16="http://schemas.microsoft.com/office/drawing/2014/main" id="{F2DF9285-C300-85F5-A106-92A286165DE1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457201" y="2866358"/>
            <a:ext cx="2589213" cy="1304294"/>
          </a:xfrm>
          <a:prstGeom prst="roundRect">
            <a:avLst>
              <a:gd name="adj" fmla="val 12224"/>
            </a:avLst>
          </a:prstGeom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24" name="Рисунок 2">
            <a:extLst>
              <a:ext uri="{FF2B5EF4-FFF2-40B4-BE49-F238E27FC236}">
                <a16:creationId xmlns:a16="http://schemas.microsoft.com/office/drawing/2014/main" id="{3E7EB42F-DA19-C666-2E68-46C62D129469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3278969" y="2866358"/>
            <a:ext cx="2589213" cy="1304294"/>
          </a:xfrm>
          <a:prstGeom prst="roundRect">
            <a:avLst>
              <a:gd name="adj" fmla="val 11236"/>
            </a:avLst>
          </a:prstGeom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31" name="Рисунок 2">
            <a:extLst>
              <a:ext uri="{FF2B5EF4-FFF2-40B4-BE49-F238E27FC236}">
                <a16:creationId xmlns:a16="http://schemas.microsoft.com/office/drawing/2014/main" id="{8819B960-AE2A-9E43-B370-CD1D6A1ACE8D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6092940" y="2866358"/>
            <a:ext cx="2589213" cy="1304294"/>
          </a:xfrm>
          <a:prstGeom prst="roundRect">
            <a:avLst>
              <a:gd name="adj" fmla="val 9755"/>
            </a:avLst>
          </a:prstGeom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Изображение</a:t>
            </a:r>
          </a:p>
        </p:txBody>
      </p:sp>
    </p:spTree>
    <p:extLst>
      <p:ext uri="{BB962C8B-B14F-4D97-AF65-F5344CB8AC3E}">
        <p14:creationId xmlns:p14="http://schemas.microsoft.com/office/powerpoint/2010/main" val="71863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06434"/>
            <a:ext cx="8229600" cy="6204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Заголовок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21912"/>
            <a:ext cx="8229600" cy="28996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-865051" y="413412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D4D3E97-5D7A-1D29-BA55-742D76C1C8C4}"/>
              </a:ext>
            </a:extLst>
          </p:cNvPr>
          <p:cNvSpPr txBox="1"/>
          <p:nvPr userDrawn="1"/>
        </p:nvSpPr>
        <p:spPr>
          <a:xfrm>
            <a:off x="-865051" y="413412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678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872" r:id="rId2"/>
    <p:sldLayoutId id="2147483885" r:id="rId3"/>
    <p:sldLayoutId id="2147483877" r:id="rId4"/>
    <p:sldLayoutId id="2147483891" r:id="rId5"/>
    <p:sldLayoutId id="2147483883" r:id="rId6"/>
    <p:sldLayoutId id="2147483873" r:id="rId7"/>
    <p:sldLayoutId id="2147483888" r:id="rId8"/>
    <p:sldLayoutId id="2147483892" r:id="rId9"/>
    <p:sldLayoutId id="2147483874" r:id="rId10"/>
    <p:sldLayoutId id="2147483886" r:id="rId11"/>
    <p:sldLayoutId id="2147483889" r:id="rId12"/>
    <p:sldLayoutId id="2147483893" r:id="rId13"/>
    <p:sldLayoutId id="2147483879" r:id="rId14"/>
    <p:sldLayoutId id="2147483887" r:id="rId15"/>
    <p:sldLayoutId id="2147483890" r:id="rId16"/>
    <p:sldLayoutId id="2147483880" r:id="rId17"/>
    <p:sldLayoutId id="2147483894" r:id="rId18"/>
    <p:sldLayoutId id="2147483875" r:id="rId19"/>
    <p:sldLayoutId id="2147483881" r:id="rId20"/>
    <p:sldLayoutId id="2147483882" r:id="rId21"/>
    <p:sldLayoutId id="2147483706" r:id="rId22"/>
  </p:sldLayoutIdLst>
  <p:hf sldNum="0" hdr="0" dt="0"/>
  <p:txStyles>
    <p:titleStyle>
      <a:lvl1pPr algn="l" defTabSz="457200" rtl="0" eaLnBrk="1" latinLnBrk="0" hangingPunct="1">
        <a:spcBef>
          <a:spcPct val="0"/>
        </a:spcBef>
        <a:buNone/>
        <a:defRPr sz="3600" b="1" i="0" kern="1200" baseline="0">
          <a:solidFill>
            <a:schemeClr val="tx1"/>
          </a:solidFill>
          <a:latin typeface="ALS Gorizont Bold Expanded" panose="00000805000000000000" pitchFamily="50" charset="0"/>
          <a:ea typeface="+mj-ea"/>
          <a:cs typeface="+mj-cs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SzPct val="100000"/>
        <a:buFont typeface="Arial" panose="020B0604020202020204" pitchFamily="34" charset="0"/>
        <a:buNone/>
        <a:defRPr sz="2000" kern="1200">
          <a:solidFill>
            <a:schemeClr val="tx1"/>
          </a:solidFill>
          <a:latin typeface="Golos Text" panose="020B0503020202020204" pitchFamily="34" charset="-52"/>
          <a:ea typeface="+mn-ea"/>
          <a:cs typeface="Golos Text" panose="020B0503020202020204" pitchFamily="34" charset="-52"/>
        </a:defRPr>
      </a:lvl1pPr>
      <a:lvl2pPr marL="742950" indent="-285750" algn="l" defTabSz="457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Golos Text" panose="020B0503020202020204" pitchFamily="34" charset="-52"/>
          <a:ea typeface="+mn-ea"/>
          <a:cs typeface="Golos Text" panose="020B0503020202020204" pitchFamily="34" charset="-52"/>
        </a:defRPr>
      </a:lvl2pPr>
      <a:lvl3pPr marL="1143000" indent="-228600" algn="l" defTabSz="457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Golos Text" panose="020B0503020202020204" pitchFamily="34" charset="-52"/>
          <a:ea typeface="+mn-ea"/>
          <a:cs typeface="Golos Text" panose="020B0503020202020204" pitchFamily="34" charset="-52"/>
        </a:defRPr>
      </a:lvl3pPr>
      <a:lvl4pPr marL="1600200" indent="-228600" algn="l" defTabSz="457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Golos Text" panose="020B0503020202020204" pitchFamily="34" charset="-52"/>
          <a:ea typeface="+mn-ea"/>
          <a:cs typeface="Golos Text" panose="020B0503020202020204" pitchFamily="34" charset="-52"/>
        </a:defRPr>
      </a:lvl4pPr>
      <a:lvl5pPr marL="1828800" indent="0" algn="l" defTabSz="457200" rtl="0" eaLnBrk="1" latinLnBrk="0" hangingPunct="1">
        <a:spcBef>
          <a:spcPct val="200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Golos Text" panose="020B0503020202020204" pitchFamily="34" charset="-52"/>
          <a:ea typeface="+mn-ea"/>
          <a:cs typeface="Golos Text" panose="020B0503020202020204" pitchFamily="34" charset="-52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tif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tif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tif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tif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tif"/><Relationship Id="rId1" Type="http://schemas.openxmlformats.org/officeDocument/2006/relationships/slideLayout" Target="../slideLayouts/slideLayout2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7.jpg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3">
            <a:extLst>
              <a:ext uri="{FF2B5EF4-FFF2-40B4-BE49-F238E27FC236}">
                <a16:creationId xmlns:a16="http://schemas.microsoft.com/office/drawing/2014/main" id="{BC168CDB-F402-27B9-3033-70357FC1FF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578" y="2171287"/>
            <a:ext cx="8114844" cy="527284"/>
          </a:xfrm>
        </p:spPr>
        <p:txBody>
          <a:bodyPr>
            <a:normAutofit fontScale="90000"/>
          </a:bodyPr>
          <a:lstStyle/>
          <a:p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2678FA1-C09A-9545-9CD6-8E171E97D419}"/>
              </a:ext>
            </a:extLst>
          </p:cNvPr>
          <p:cNvSpPr txBox="1"/>
          <p:nvPr/>
        </p:nvSpPr>
        <p:spPr>
          <a:xfrm>
            <a:off x="5758544" y="4260387"/>
            <a:ext cx="29797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Golos Text Medium" panose="020B0603020202020204" pitchFamily="34" charset="0"/>
                <a:ea typeface="Golos Text Medium" panose="020B0603020202020204" pitchFamily="34" charset="0"/>
              </a:rPr>
              <a:t>Автор/авторы</a:t>
            </a:r>
          </a:p>
          <a:p>
            <a:r>
              <a:rPr lang="ru-RU" sz="1400" dirty="0">
                <a:solidFill>
                  <a:schemeClr val="bg1"/>
                </a:solidFill>
                <a:latin typeface="Golos Text Medium" panose="020B0603020202020204" pitchFamily="34" charset="0"/>
                <a:ea typeface="Golos Text Medium" panose="020B0603020202020204" pitchFamily="34" charset="0"/>
              </a:rPr>
              <a:t>Научный руководитель</a:t>
            </a:r>
          </a:p>
        </p:txBody>
      </p:sp>
    </p:spTree>
    <p:extLst>
      <p:ext uri="{BB962C8B-B14F-4D97-AF65-F5344CB8AC3E}">
        <p14:creationId xmlns:p14="http://schemas.microsoft.com/office/powerpoint/2010/main" val="871725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ED3B5E-9456-C8A4-07A4-95C3DB9820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BFEF9A1-78B4-FD4E-6902-56D70310F47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ru-RU" sz="1800" kern="1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Тайминг выступления:</a:t>
            </a:r>
          </a:p>
          <a:p>
            <a:endParaRPr lang="ru-RU" sz="1800" b="1" kern="100" dirty="0">
              <a:solidFill>
                <a:srgbClr val="000000"/>
              </a:solidFill>
              <a:latin typeface="Roboto" panose="02000000000000000000" pitchFamily="2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ru-RU" sz="1800" b="1" kern="1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5-7 минут</a:t>
            </a:r>
            <a:r>
              <a:rPr lang="ru-RU" sz="1800" kern="1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 выступление с докладом</a:t>
            </a:r>
          </a:p>
          <a:p>
            <a:r>
              <a:rPr lang="ru-RU" sz="1800" b="1" kern="1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+</a:t>
            </a:r>
          </a:p>
          <a:p>
            <a:r>
              <a:rPr lang="ru-RU" sz="1800" b="1" kern="1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3-5 минут</a:t>
            </a:r>
            <a:r>
              <a:rPr lang="ru-RU" sz="1800" kern="1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 обсуждение и вопросы.</a:t>
            </a:r>
          </a:p>
          <a:p>
            <a:endParaRPr lang="ru-RU" sz="1600" dirty="0">
              <a:latin typeface="Golos Text" panose="020B0503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42875355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3">
            <a:extLst>
              <a:ext uri="{FF2B5EF4-FFF2-40B4-BE49-F238E27FC236}">
                <a16:creationId xmlns:a16="http://schemas.microsoft.com/office/drawing/2014/main" id="{7A1277CF-6D00-B249-C4F7-92BE71ECB0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06435"/>
            <a:ext cx="6824382" cy="52728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Текст 3">
            <a:extLst>
              <a:ext uri="{FF2B5EF4-FFF2-40B4-BE49-F238E27FC236}">
                <a16:creationId xmlns:a16="http://schemas.microsoft.com/office/drawing/2014/main" id="{D9C1599F-C3C4-3377-D91F-DFF71BBA830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7201" y="1153886"/>
            <a:ext cx="7583714" cy="3425371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626549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359C3AC6-6CD1-C215-A3EB-1B669F1857E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2A005B5-E37E-D5F7-C74B-2628D4CDB87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0683ECEF-C126-4F4F-2B77-7FC63C7D7F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07358EA-8600-ADBA-52DF-6AC12A92CA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F6774C3B-FC5A-185E-8092-889B7F24F4F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35407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3B75BB7E-5242-607C-D973-5C88E2FAB34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E922D73-8950-E8DA-530F-B7973DB0ECB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22F25C4-7663-582D-5776-E7C30E76E2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1D6CCC61-BB2F-AF7A-925F-8FDA44CDAE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87169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>
            <a:extLst>
              <a:ext uri="{FF2B5EF4-FFF2-40B4-BE49-F238E27FC236}">
                <a16:creationId xmlns:a16="http://schemas.microsoft.com/office/drawing/2014/main" id="{D6F04732-FA0C-6214-4E09-404CAC7C88A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469534-90B7-5774-2306-1A9DD2D6F2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E95D14C-0749-B366-DF60-831456AD6EE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983762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Изображение выглядит как человек, внутренний, стена&#10;&#10;Автоматически созданное описание">
            <a:extLst>
              <a:ext uri="{FF2B5EF4-FFF2-40B4-BE49-F238E27FC236}">
                <a16:creationId xmlns:a16="http://schemas.microsoft.com/office/drawing/2014/main" id="{B39C447F-7789-D914-2682-159AE682088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586" b="586"/>
          <a:stretch>
            <a:fillRect/>
          </a:stretch>
        </p:blipFill>
        <p:spPr/>
      </p:pic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EA915A35-EC87-76A1-7F8F-9378EFC6B7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CF7CD16-D4EE-5D1A-67C6-8FC838F9763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32836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EC9FE03F-277F-A8A4-C0C6-0727AF17B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C9A927D3-D22C-72D3-9160-2A7238153B0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8" name="Рисунок 7">
            <a:extLst>
              <a:ext uri="{FF2B5EF4-FFF2-40B4-BE49-F238E27FC236}">
                <a16:creationId xmlns:a16="http://schemas.microsoft.com/office/drawing/2014/main" id="{7D6E8493-F34E-A3DE-5CC9-A51F7FEAAC7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" name="Рисунок 13" descr="Изображение выглядит как человек, внутренний, стена&#10;&#10;Автоматически созданное описание">
            <a:extLst>
              <a:ext uri="{FF2B5EF4-FFF2-40B4-BE49-F238E27FC236}">
                <a16:creationId xmlns:a16="http://schemas.microsoft.com/office/drawing/2014/main" id="{55CAB40C-5337-8BF0-0625-E685F899AA7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5924" b="592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603980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14035420-BC7F-2B5B-9DC7-253E9700DE0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>
            <a:normAutofit lnSpcReduction="10000"/>
          </a:bodyPr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B1B7B10-8BE9-0D4B-4BEE-4D9FECFAD77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>
            <a:normAutofit lnSpcReduction="10000"/>
          </a:bodyPr>
          <a:lstStyle/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230AEA4-B064-F849-E3CD-DAD6A93B849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>
            <a:normAutofit lnSpcReduction="10000"/>
          </a:bodyPr>
          <a:lstStyle/>
          <a:p>
            <a:endParaRPr lang="ru-RU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3F843F57-4FDA-9C25-01A0-9142B2AC0C1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3DB4739-E298-9FB8-621A-63B5AD7B167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044626B9-CC56-F5AC-20ED-9D24FFDB6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ru-RU"/>
          </a:p>
        </p:txBody>
      </p:sp>
      <p:sp>
        <p:nvSpPr>
          <p:cNvPr id="8" name="Объект 7">
            <a:extLst>
              <a:ext uri="{FF2B5EF4-FFF2-40B4-BE49-F238E27FC236}">
                <a16:creationId xmlns:a16="http://schemas.microsoft.com/office/drawing/2014/main" id="{C4EA0E19-5F7D-AE8D-E253-F58186F00CD1}"/>
              </a:ext>
            </a:extLst>
          </p:cNvPr>
          <p:cNvSpPr>
            <a:spLocks noGrp="1"/>
          </p:cNvSpPr>
          <p:nvPr>
            <p:ph sz="half" idx="26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" name="Рисунок 12" descr="Изображение выглядит как человек, внутренний, стена&#10;&#10;Автоматически созданное описание">
            <a:extLst>
              <a:ext uri="{FF2B5EF4-FFF2-40B4-BE49-F238E27FC236}">
                <a16:creationId xmlns:a16="http://schemas.microsoft.com/office/drawing/2014/main" id="{D789FEA7-5AC2-99BA-BB98-5D94990238D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6711" b="6711"/>
          <a:stretch>
            <a:fillRect/>
          </a:stretch>
        </p:blipFill>
        <p:spPr/>
      </p:pic>
      <p:sp>
        <p:nvSpPr>
          <p:cNvPr id="10" name="Рисунок 9">
            <a:extLst>
              <a:ext uri="{FF2B5EF4-FFF2-40B4-BE49-F238E27FC236}">
                <a16:creationId xmlns:a16="http://schemas.microsoft.com/office/drawing/2014/main" id="{98BE48A4-EBBB-156D-739A-E7D0659C9501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Рисунок 10">
            <a:extLst>
              <a:ext uri="{FF2B5EF4-FFF2-40B4-BE49-F238E27FC236}">
                <a16:creationId xmlns:a16="http://schemas.microsoft.com/office/drawing/2014/main" id="{96B9C87A-1CB9-8548-2E75-F473D1DB0B07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58888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20DBFC-6C80-6C49-5394-0A6FB6DAB0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94B8CD1-C0D2-3E0D-BEF2-7B51C67BD8D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" name="Рисунок 9" descr="Изображение выглядит как человек, внутренний, стена&#10;&#10;Автоматически созданное описание">
            <a:extLst>
              <a:ext uri="{FF2B5EF4-FFF2-40B4-BE49-F238E27FC236}">
                <a16:creationId xmlns:a16="http://schemas.microsoft.com/office/drawing/2014/main" id="{1350F252-A57D-E561-C9FF-C567FEE1DFB1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/>
          <a:srcRect t="5924" b="5924"/>
          <a:stretch>
            <a:fillRect/>
          </a:stretch>
        </p:blipFill>
        <p:spPr/>
      </p:pic>
      <p:sp>
        <p:nvSpPr>
          <p:cNvPr id="5" name="Рисунок 4">
            <a:extLst>
              <a:ext uri="{FF2B5EF4-FFF2-40B4-BE49-F238E27FC236}">
                <a16:creationId xmlns:a16="http://schemas.microsoft.com/office/drawing/2014/main" id="{635C7FA0-CA3F-99C6-A092-B8AB77EF3EE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Рисунок 5">
            <a:extLst>
              <a:ext uri="{FF2B5EF4-FFF2-40B4-BE49-F238E27FC236}">
                <a16:creationId xmlns:a16="http://schemas.microsoft.com/office/drawing/2014/main" id="{8BD1F05A-4D93-BBD5-5092-281EBB8326D9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Рисунок 6">
            <a:extLst>
              <a:ext uri="{FF2B5EF4-FFF2-40B4-BE49-F238E27FC236}">
                <a16:creationId xmlns:a16="http://schemas.microsoft.com/office/drawing/2014/main" id="{965F9921-F51F-C17A-7697-90CCBA75BC51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Рисунок 7">
            <a:extLst>
              <a:ext uri="{FF2B5EF4-FFF2-40B4-BE49-F238E27FC236}">
                <a16:creationId xmlns:a16="http://schemas.microsoft.com/office/drawing/2014/main" id="{435074E3-2EE0-D6EC-E4D4-936FD11A5EDA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85236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396C84A0-6805-22CC-8370-4BB5276FE4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>
            <a:normAutofit lnSpcReduction="10000"/>
          </a:bodyPr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81A8490-1FF6-0E6E-8A8F-4B88094CBE8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>
            <a:normAutofit lnSpcReduction="10000"/>
          </a:bodyPr>
          <a:lstStyle/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E856410-4EF1-AD81-1ABA-060749F7BDF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>
            <a:normAutofit lnSpcReduction="10000"/>
          </a:bodyPr>
          <a:lstStyle/>
          <a:p>
            <a:endParaRPr lang="ru-RU"/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FBC0C6B6-A6AC-5C98-DFAB-E1AA4CC8B8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ru-RU"/>
          </a:p>
        </p:txBody>
      </p:sp>
      <p:pic>
        <p:nvPicPr>
          <p:cNvPr id="16" name="Рисунок 15" descr="Изображение выглядит как человек, внутренний, стена&#10;&#10;Автоматически созданное описание">
            <a:extLst>
              <a:ext uri="{FF2B5EF4-FFF2-40B4-BE49-F238E27FC236}">
                <a16:creationId xmlns:a16="http://schemas.microsoft.com/office/drawing/2014/main" id="{766C9A8E-4928-9833-EF09-D6BAA450CA17}"/>
              </a:ext>
            </a:extLst>
          </p:cNvPr>
          <p:cNvPicPr>
            <a:picLocks noGrp="1" noChangeAspect="1"/>
          </p:cNvPicPr>
          <p:nvPr>
            <p:ph type="pic" sz="quarter" idx="31"/>
          </p:nvPr>
        </p:nvPicPr>
        <p:blipFill rotWithShape="1">
          <a:blip r:embed="rId2"/>
          <a:srcRect l="-243" t="8890" r="243" b="31362"/>
          <a:stretch/>
        </p:blipFill>
        <p:spPr>
          <a:xfrm>
            <a:off x="454050" y="952607"/>
            <a:ext cx="2589213" cy="1304294"/>
          </a:xfrm>
        </p:spPr>
      </p:pic>
      <p:sp>
        <p:nvSpPr>
          <p:cNvPr id="7" name="Рисунок 6">
            <a:extLst>
              <a:ext uri="{FF2B5EF4-FFF2-40B4-BE49-F238E27FC236}">
                <a16:creationId xmlns:a16="http://schemas.microsoft.com/office/drawing/2014/main" id="{85978689-CD89-E96E-2201-F9A2214F8C5E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Рисунок 7">
            <a:extLst>
              <a:ext uri="{FF2B5EF4-FFF2-40B4-BE49-F238E27FC236}">
                <a16:creationId xmlns:a16="http://schemas.microsoft.com/office/drawing/2014/main" id="{BE87A544-55FB-1C80-6A79-70F4E704BF42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7D057E28-B633-327F-9C42-D2CC507D781F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/>
        <p:txBody>
          <a:bodyPr>
            <a:normAutofit lnSpcReduction="10000"/>
          </a:bodyPr>
          <a:lstStyle/>
          <a:p>
            <a:endParaRPr lang="ru-RU"/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020292B5-6AA1-44D1-C318-6077FB03E6C0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/>
        <p:txBody>
          <a:bodyPr>
            <a:normAutofit lnSpcReduction="10000"/>
          </a:bodyPr>
          <a:lstStyle/>
          <a:p>
            <a:endParaRPr lang="ru-RU"/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E189EAC7-D2DA-00C2-DBDF-A7C6CFF1D024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/>
        <p:txBody>
          <a:bodyPr>
            <a:normAutofit lnSpcReduction="10000"/>
          </a:bodyPr>
          <a:lstStyle/>
          <a:p>
            <a:endParaRPr lang="ru-RU"/>
          </a:p>
        </p:txBody>
      </p:sp>
      <p:sp>
        <p:nvSpPr>
          <p:cNvPr id="12" name="Рисунок 11">
            <a:extLst>
              <a:ext uri="{FF2B5EF4-FFF2-40B4-BE49-F238E27FC236}">
                <a16:creationId xmlns:a16="http://schemas.microsoft.com/office/drawing/2014/main" id="{924ACE34-10A6-1C8E-8DAD-9AA9B4250EA3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Рисунок 12">
            <a:extLst>
              <a:ext uri="{FF2B5EF4-FFF2-40B4-BE49-F238E27FC236}">
                <a16:creationId xmlns:a16="http://schemas.microsoft.com/office/drawing/2014/main" id="{7435FDD6-FF73-314F-0ECA-07ACCB2459D5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4" name="Рисунок 13">
            <a:extLst>
              <a:ext uri="{FF2B5EF4-FFF2-40B4-BE49-F238E27FC236}">
                <a16:creationId xmlns:a16="http://schemas.microsoft.com/office/drawing/2014/main" id="{9CAB6ECF-A625-86F0-2A87-1E656A6B5A74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97410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01813"/>
            <a:ext cx="8229600" cy="620712"/>
          </a:xfrm>
        </p:spPr>
        <p:txBody>
          <a:bodyPr>
            <a:noAutofit/>
          </a:bodyPr>
          <a:lstStyle/>
          <a:p>
            <a:pPr algn="ctr"/>
            <a:r>
              <a:rPr lang="ru-RU" sz="4400" dirty="0"/>
              <a:t>Спасибо</a:t>
            </a:r>
            <a:br>
              <a:rPr lang="ru-RU" sz="4400" dirty="0"/>
            </a:br>
            <a:r>
              <a:rPr lang="ru-RU" sz="4400" dirty="0"/>
              <a:t>за внимание!</a:t>
            </a:r>
            <a:endParaRPr lang="en-US" sz="4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C445834-34CB-F6E2-51BC-F26A92C144A1}"/>
              </a:ext>
            </a:extLst>
          </p:cNvPr>
          <p:cNvSpPr txBox="1"/>
          <p:nvPr/>
        </p:nvSpPr>
        <p:spPr>
          <a:xfrm>
            <a:off x="6880123" y="4468762"/>
            <a:ext cx="1914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dirty="0">
                <a:solidFill>
                  <a:schemeClr val="bg1"/>
                </a:solidFill>
                <a:latin typeface="Golos Text" panose="020B0503020202020204" pitchFamily="34" charset="-52"/>
                <a:cs typeface="Golos Text" panose="020B0503020202020204" pitchFamily="34" charset="-52"/>
              </a:rPr>
              <a:t>Ваши контакты</a:t>
            </a:r>
          </a:p>
        </p:txBody>
      </p:sp>
    </p:spTree>
    <p:extLst>
      <p:ext uri="{BB962C8B-B14F-4D97-AF65-F5344CB8AC3E}">
        <p14:creationId xmlns:p14="http://schemas.microsoft.com/office/powerpoint/2010/main" val="18649425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F6E865-1779-C1D3-8C2B-CE6D381F7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600" dirty="0"/>
              <a:t>Рекомендации по оформлению слайдов</a:t>
            </a: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5A86CA11-FF94-52CB-154C-7057EE646FD8}"/>
              </a:ext>
            </a:extLst>
          </p:cNvPr>
          <p:cNvSpPr txBox="1">
            <a:spLocks/>
          </p:cNvSpPr>
          <p:nvPr/>
        </p:nvSpPr>
        <p:spPr>
          <a:xfrm>
            <a:off x="436728" y="1021377"/>
            <a:ext cx="4327219" cy="20425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SzPct val="100000"/>
              <a:buFont typeface="Arial" panose="020B0604020202020204" pitchFamily="34" charset="0"/>
              <a:buNone/>
              <a:defRPr sz="2000" kern="1200" baseline="0">
                <a:solidFill>
                  <a:schemeClr val="tx1"/>
                </a:solidFill>
                <a:latin typeface="Golos Text" panose="020B0503020202020204" pitchFamily="34" charset="-52"/>
                <a:ea typeface="+mn-ea"/>
                <a:cs typeface="Golos Text" panose="020B0503020202020204" pitchFamily="34" charset="-52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Golos Text" panose="020B0503020202020204" pitchFamily="34" charset="-52"/>
                <a:ea typeface="+mn-ea"/>
                <a:cs typeface="Golos Text" panose="020B0503020202020204" pitchFamily="34" charset="-52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Golos Text" panose="020B0503020202020204" pitchFamily="34" charset="-52"/>
                <a:ea typeface="+mn-ea"/>
                <a:cs typeface="Golos Text" panose="020B0503020202020204" pitchFamily="34" charset="-52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Golos Text" panose="020B0503020202020204" pitchFamily="34" charset="-52"/>
                <a:ea typeface="+mn-ea"/>
                <a:cs typeface="Golos Text" panose="020B0503020202020204" pitchFamily="34" charset="-52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Golos Text" panose="020B0503020202020204" pitchFamily="34" charset="-52"/>
                <a:ea typeface="+mn-ea"/>
                <a:cs typeface="Golos Text" panose="020B0503020202020204" pitchFamily="34" charset="-52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200" dirty="0"/>
              <a:t> На слайдах должно быть как можно меньше текста. Не бойтесь оставлять свободное место, ведь оно имеет такую же ценность, как картинка или текст. </a:t>
            </a:r>
            <a:endParaRPr lang="ru-RU" sz="1200" b="0" i="0" dirty="0">
              <a:effectLst/>
              <a:latin typeface="Golos Text" panose="020B0503020202020204"/>
            </a:endParaRPr>
          </a:p>
          <a:p>
            <a:pPr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200" dirty="0">
                <a:latin typeface="Golos Text" panose="020B0503020202020204"/>
              </a:rPr>
              <a:t> </a:t>
            </a:r>
            <a:r>
              <a:rPr lang="ru-RU" sz="1200" dirty="0"/>
              <a:t>Текст должен быть читабельным.</a:t>
            </a:r>
            <a:endParaRPr lang="ru-RU" sz="1200" dirty="0">
              <a:latin typeface="Golos Text" panose="020B0503020202020204"/>
            </a:endParaRPr>
          </a:p>
          <a:p>
            <a:pPr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200" dirty="0">
                <a:latin typeface="Golos Text" panose="020B0503020202020204"/>
              </a:rPr>
              <a:t> </a:t>
            </a:r>
            <a:r>
              <a:rPr lang="ru-RU" sz="1200" dirty="0">
                <a:latin typeface="Golos Text" panose="020B0503020202020204" pitchFamily="34" charset="0"/>
                <a:ea typeface="Golos Text" panose="020B0503020202020204" pitchFamily="34" charset="0"/>
              </a:rPr>
              <a:t>Делайте акцент на самом важном, выделяя слова, например, другим цветом либо цветными плашками, или </a:t>
            </a:r>
            <a:r>
              <a:rPr lang="ru-RU" sz="1200" dirty="0">
                <a:effectLst/>
                <a:latin typeface="Golos Text" panose="020B0503020202020204" pitchFamily="34" charset="0"/>
                <a:ea typeface="Golos Text" panose="020B0503020202020204" pitchFamily="34" charset="0"/>
              </a:rPr>
              <a:t>же используя жирное или курсивное начертание.</a:t>
            </a:r>
          </a:p>
          <a:p>
            <a:pPr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200" dirty="0"/>
              <a:t> Не оставляйте «висячие» предлоги, их нужно переносить на следующую строку. 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0A31D99C-9EE7-7438-A8F6-8A255AD5CCD2}"/>
              </a:ext>
            </a:extLst>
          </p:cNvPr>
          <p:cNvSpPr txBox="1">
            <a:spLocks/>
          </p:cNvSpPr>
          <p:nvPr/>
        </p:nvSpPr>
        <p:spPr>
          <a:xfrm>
            <a:off x="4795120" y="1051995"/>
            <a:ext cx="2031707" cy="2920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SzPct val="100000"/>
              <a:buFont typeface="Arial" panose="020B0604020202020204" pitchFamily="34" charset="0"/>
              <a:buNone/>
              <a:defRPr sz="2000" kern="1200" baseline="0">
                <a:solidFill>
                  <a:schemeClr val="tx1"/>
                </a:solidFill>
                <a:latin typeface="Golos Text" panose="020B0503020202020204" pitchFamily="34" charset="-52"/>
                <a:ea typeface="+mn-ea"/>
                <a:cs typeface="Golos Text" panose="020B0503020202020204" pitchFamily="34" charset="-52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Golos Text" panose="020B0503020202020204" pitchFamily="34" charset="-52"/>
                <a:ea typeface="+mn-ea"/>
                <a:cs typeface="Golos Text" panose="020B0503020202020204" pitchFamily="34" charset="-52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Golos Text" panose="020B0503020202020204" pitchFamily="34" charset="-52"/>
                <a:ea typeface="+mn-ea"/>
                <a:cs typeface="Golos Text" panose="020B0503020202020204" pitchFamily="34" charset="-52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Golos Text" panose="020B0503020202020204" pitchFamily="34" charset="-52"/>
                <a:ea typeface="+mn-ea"/>
                <a:cs typeface="Golos Text" panose="020B0503020202020204" pitchFamily="34" charset="-52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Golos Text" panose="020B0503020202020204" pitchFamily="34" charset="-52"/>
                <a:ea typeface="+mn-ea"/>
                <a:cs typeface="Golos Text" panose="020B0503020202020204" pitchFamily="34" charset="-52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i="1" dirty="0"/>
              <a:t>Пример оформления слайда:</a:t>
            </a:r>
          </a:p>
        </p:txBody>
      </p:sp>
      <p:pic>
        <p:nvPicPr>
          <p:cNvPr id="5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30100B6D-2EAC-D80B-983A-F420D977B3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6787" y="1344079"/>
            <a:ext cx="3247278" cy="1826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4332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F6E865-1779-C1D3-8C2B-CE6D381F7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600" dirty="0"/>
              <a:t>Рекомендации по оформлению слайдов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3251CB0-746D-A717-9B37-016B96D921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4328" y="974866"/>
            <a:ext cx="8253351" cy="257168"/>
          </a:xfrm>
        </p:spPr>
        <p:txBody>
          <a:bodyPr>
            <a:normAutofit lnSpcReduction="10000"/>
          </a:bodyPr>
          <a:lstStyle/>
          <a:p>
            <a:pPr>
              <a:spcBef>
                <a:spcPts val="0"/>
              </a:spcBef>
            </a:pPr>
            <a:r>
              <a:rPr lang="ru-RU" sz="1200" dirty="0"/>
              <a:t>В шаблоне презентации представлено несколько вариантов фонов.</a:t>
            </a:r>
          </a:p>
          <a:p>
            <a:pPr>
              <a:lnSpc>
                <a:spcPct val="110000"/>
              </a:lnSpc>
              <a:spcBef>
                <a:spcPts val="400"/>
              </a:spcBef>
            </a:pPr>
            <a:endParaRPr lang="ru-RU" sz="1800" dirty="0"/>
          </a:p>
        </p:txBody>
      </p:sp>
      <p:pic>
        <p:nvPicPr>
          <p:cNvPr id="11" name="Рисунок 10" descr="Изображение выглядит как стрела&#10;&#10;Автоматически созданное описание">
            <a:extLst>
              <a:ext uri="{FF2B5EF4-FFF2-40B4-BE49-F238E27FC236}">
                <a16:creationId xmlns:a16="http://schemas.microsoft.com/office/drawing/2014/main" id="{2CAC1882-B83E-E295-975B-04CCF92AD8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9265" y="2863302"/>
            <a:ext cx="1854220" cy="1060711"/>
          </a:xfrm>
          <a:prstGeom prst="rect">
            <a:avLst/>
          </a:prstGeom>
        </p:spPr>
      </p:pic>
      <p:pic>
        <p:nvPicPr>
          <p:cNvPr id="13" name="Рисунок 12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A0B55B04-6B68-F1FD-0C61-09A647061A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4138" y="2560072"/>
            <a:ext cx="1807636" cy="1049850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6F1A216D-6E3A-375D-D799-488E9A5604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8657" y="3956648"/>
            <a:ext cx="1815042" cy="1040979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0386C1B8-7B5C-45A6-C667-01CB24B810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4545" y="3961949"/>
            <a:ext cx="1854220" cy="1063450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35F919F3-5767-C579-9FFB-76AF9EDFA2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2389" y="2232422"/>
            <a:ext cx="1806219" cy="1016439"/>
          </a:xfrm>
          <a:prstGeom prst="rect">
            <a:avLst/>
          </a:prstGeom>
        </p:spPr>
      </p:pic>
      <p:pic>
        <p:nvPicPr>
          <p:cNvPr id="34" name="Рисунок 33" descr="Изображение выглядит как текст, электроника, дисплей&#10;&#10;Автоматически созданное описание">
            <a:extLst>
              <a:ext uri="{FF2B5EF4-FFF2-40B4-BE49-F238E27FC236}">
                <a16:creationId xmlns:a16="http://schemas.microsoft.com/office/drawing/2014/main" id="{E9645F72-2EEB-F09D-15A0-B072862DA1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1771" y="1538719"/>
            <a:ext cx="2148725" cy="1247950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97861AD1-B11F-2C41-6D57-28BBC7F374E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45045" y="2823712"/>
            <a:ext cx="1806218" cy="1014017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79ADAFAC-5582-2823-5477-B9FC9ED692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06533" y="2589779"/>
            <a:ext cx="1806219" cy="1016439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AE4CC287-7E2C-12D7-7703-09A4F157F3A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15990" y="2093237"/>
            <a:ext cx="1806219" cy="1016439"/>
          </a:xfrm>
          <a:prstGeom prst="rect">
            <a:avLst/>
          </a:prstGeom>
        </p:spPr>
      </p:pic>
      <p:pic>
        <p:nvPicPr>
          <p:cNvPr id="39" name="Рисунок 38" descr="Изображение выглядит как текст, электроника, дисплей&#10;&#10;Автоматически созданное описание">
            <a:extLst>
              <a:ext uri="{FF2B5EF4-FFF2-40B4-BE49-F238E27FC236}">
                <a16:creationId xmlns:a16="http://schemas.microsoft.com/office/drawing/2014/main" id="{7F4F129D-D192-D5EC-4045-6FF69EE454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49123" y="1502150"/>
            <a:ext cx="2148725" cy="1247950"/>
          </a:xfrm>
          <a:prstGeom prst="rect">
            <a:avLst/>
          </a:prstGeom>
        </p:spPr>
      </p:pic>
      <p:sp>
        <p:nvSpPr>
          <p:cNvPr id="40" name="Объект 2">
            <a:extLst>
              <a:ext uri="{FF2B5EF4-FFF2-40B4-BE49-F238E27FC236}">
                <a16:creationId xmlns:a16="http://schemas.microsoft.com/office/drawing/2014/main" id="{1142AB3C-C9FB-88F2-21DE-8C13C3A0649D}"/>
              </a:ext>
            </a:extLst>
          </p:cNvPr>
          <p:cNvSpPr txBox="1">
            <a:spLocks/>
          </p:cNvSpPr>
          <p:nvPr/>
        </p:nvSpPr>
        <p:spPr>
          <a:xfrm>
            <a:off x="430355" y="1239334"/>
            <a:ext cx="3377369" cy="2920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SzPct val="100000"/>
              <a:buFont typeface="Arial" panose="020B0604020202020204" pitchFamily="34" charset="0"/>
              <a:buNone/>
              <a:defRPr sz="2000" kern="1200" baseline="0">
                <a:solidFill>
                  <a:schemeClr val="tx1"/>
                </a:solidFill>
                <a:latin typeface="Golos Text" panose="020B0503020202020204" pitchFamily="34" charset="-52"/>
                <a:ea typeface="+mn-ea"/>
                <a:cs typeface="Golos Text" panose="020B0503020202020204" pitchFamily="34" charset="-52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Golos Text" panose="020B0503020202020204" pitchFamily="34" charset="-52"/>
                <a:ea typeface="+mn-ea"/>
                <a:cs typeface="Golos Text" panose="020B0503020202020204" pitchFamily="34" charset="-52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Golos Text" panose="020B0503020202020204" pitchFamily="34" charset="-52"/>
                <a:ea typeface="+mn-ea"/>
                <a:cs typeface="Golos Text" panose="020B0503020202020204" pitchFamily="34" charset="-52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Golos Text" panose="020B0503020202020204" pitchFamily="34" charset="-52"/>
                <a:ea typeface="+mn-ea"/>
                <a:cs typeface="Golos Text" panose="020B0503020202020204" pitchFamily="34" charset="-52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Golos Text" panose="020B0503020202020204" pitchFamily="34" charset="-52"/>
                <a:ea typeface="+mn-ea"/>
                <a:cs typeface="Golos Text" panose="020B0503020202020204" pitchFamily="34" charset="-52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ru-RU" sz="1200" dirty="0"/>
              <a:t>Их можно </a:t>
            </a:r>
            <a:r>
              <a:rPr lang="ru-RU" sz="1200" dirty="0" err="1"/>
              <a:t>миксовать</a:t>
            </a:r>
            <a:r>
              <a:rPr lang="ru-RU" sz="1200" dirty="0"/>
              <a:t>: </a:t>
            </a:r>
          </a:p>
        </p:txBody>
      </p:sp>
      <p:sp>
        <p:nvSpPr>
          <p:cNvPr id="41" name="Объект 2">
            <a:extLst>
              <a:ext uri="{FF2B5EF4-FFF2-40B4-BE49-F238E27FC236}">
                <a16:creationId xmlns:a16="http://schemas.microsoft.com/office/drawing/2014/main" id="{2CE85022-AA2F-E141-4234-EEBCC6A41382}"/>
              </a:ext>
            </a:extLst>
          </p:cNvPr>
          <p:cNvSpPr txBox="1">
            <a:spLocks/>
          </p:cNvSpPr>
          <p:nvPr/>
        </p:nvSpPr>
        <p:spPr>
          <a:xfrm>
            <a:off x="4385980" y="1216089"/>
            <a:ext cx="4251716" cy="2920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SzPct val="100000"/>
              <a:buFont typeface="Arial" panose="020B0604020202020204" pitchFamily="34" charset="0"/>
              <a:buNone/>
              <a:defRPr sz="2000" kern="1200" baseline="0">
                <a:solidFill>
                  <a:schemeClr val="tx1"/>
                </a:solidFill>
                <a:latin typeface="Golos Text" panose="020B0503020202020204" pitchFamily="34" charset="-52"/>
                <a:ea typeface="+mn-ea"/>
                <a:cs typeface="Golos Text" panose="020B0503020202020204" pitchFamily="34" charset="-52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Golos Text" panose="020B0503020202020204" pitchFamily="34" charset="-52"/>
                <a:ea typeface="+mn-ea"/>
                <a:cs typeface="Golos Text" panose="020B0503020202020204" pitchFamily="34" charset="-52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Golos Text" panose="020B0503020202020204" pitchFamily="34" charset="-52"/>
                <a:ea typeface="+mn-ea"/>
                <a:cs typeface="Golos Text" panose="020B0503020202020204" pitchFamily="34" charset="-52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Golos Text" panose="020B0503020202020204" pitchFamily="34" charset="-52"/>
                <a:ea typeface="+mn-ea"/>
                <a:cs typeface="Golos Text" panose="020B0503020202020204" pitchFamily="34" charset="-52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Golos Text" panose="020B0503020202020204" pitchFamily="34" charset="-52"/>
                <a:ea typeface="+mn-ea"/>
                <a:cs typeface="Golos Text" panose="020B0503020202020204" pitchFamily="34" charset="-52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ru-RU" sz="1200" dirty="0"/>
              <a:t>А можно выбрать один цвет для всей презентации:</a:t>
            </a:r>
          </a:p>
        </p:txBody>
      </p:sp>
    </p:spTree>
    <p:extLst>
      <p:ext uri="{BB962C8B-B14F-4D97-AF65-F5344CB8AC3E}">
        <p14:creationId xmlns:p14="http://schemas.microsoft.com/office/powerpoint/2010/main" val="40316858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134C1837-1767-690C-EEDD-0863FF186E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199" y="1005763"/>
            <a:ext cx="8347587" cy="2828482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200" dirty="0"/>
              <a:t> Для того чтобы ваша презентация вызывала у аудитории эмоциональный отклик, используйте подходящие изображения.</a:t>
            </a:r>
          </a:p>
          <a:p>
            <a:pPr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200" dirty="0"/>
              <a:t> Выбирайте фотографии только высокого разрешения.</a:t>
            </a:r>
          </a:p>
          <a:p>
            <a:pPr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200" dirty="0"/>
              <a:t> Любые фотографии могут быть использованы в презентации только с соблюдением авторских прав.</a:t>
            </a:r>
          </a:p>
          <a:p>
            <a:pPr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200" dirty="0">
                <a:latin typeface="Golos Text" panose="020B0503020202020204"/>
              </a:rPr>
              <a:t> </a:t>
            </a:r>
            <a:r>
              <a:rPr lang="ru-RU" sz="1200" dirty="0"/>
              <a:t>Таблицы и списки по возможности заменяйте инфографикой и диаграммами. Если же необходима таблица, то делайте ее максимально простой и понятной для аудитории.</a:t>
            </a:r>
          </a:p>
          <a:p>
            <a:pPr>
              <a:lnSpc>
                <a:spcPct val="110000"/>
              </a:lnSpc>
              <a:spcBef>
                <a:spcPts val="400"/>
              </a:spcBef>
            </a:pPr>
            <a:endParaRPr lang="ru-RU" sz="1200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78D7015-8078-E895-F588-5053D801C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06435"/>
            <a:ext cx="6824382" cy="527284"/>
          </a:xfrm>
        </p:spPr>
        <p:txBody>
          <a:bodyPr>
            <a:normAutofit/>
          </a:bodyPr>
          <a:lstStyle/>
          <a:p>
            <a:r>
              <a:rPr lang="ru-RU" sz="2600" dirty="0"/>
              <a:t>Рекомендации по оформлению слайдов</a:t>
            </a:r>
          </a:p>
        </p:txBody>
      </p:sp>
    </p:spTree>
    <p:extLst>
      <p:ext uri="{BB962C8B-B14F-4D97-AF65-F5344CB8AC3E}">
        <p14:creationId xmlns:p14="http://schemas.microsoft.com/office/powerpoint/2010/main" val="35018288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1">
  <a:themeElements>
    <a:clrScheme name="Другая 1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EC0B43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Тема1" id="{4DAE9245-FD5C-48A3-9F61-0C8FFBFAE07A}" vid="{20E0B42B-372D-46F0-B56F-89DFAD950D3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5416</TotalTime>
  <Words>203</Words>
  <Application>Microsoft Office PowerPoint</Application>
  <PresentationFormat>Экран (16:9)</PresentationFormat>
  <Paragraphs>25</Paragraphs>
  <Slides>15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3" baseType="lpstr">
      <vt:lpstr>ALS Gorizont Bold Expanded</vt:lpstr>
      <vt:lpstr>Arial</vt:lpstr>
      <vt:lpstr>Calibri</vt:lpstr>
      <vt:lpstr>Golos Text</vt:lpstr>
      <vt:lpstr>Golos Text DemiBold</vt:lpstr>
      <vt:lpstr>Golos Text Medium</vt:lpstr>
      <vt:lpstr>Roboto</vt:lpstr>
      <vt:lpstr>Тема1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  <vt:lpstr>Рекомендации по оформлению слайдов</vt:lpstr>
      <vt:lpstr>Рекомендации по оформлению слайдов</vt:lpstr>
      <vt:lpstr>Рекомендации по оформлению слайдов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</dc:creator>
  <cp:lastModifiedBy>Юшков Евгений Юрьевич</cp:lastModifiedBy>
  <cp:revision>106</cp:revision>
  <dcterms:created xsi:type="dcterms:W3CDTF">2014-06-27T12:30:22Z</dcterms:created>
  <dcterms:modified xsi:type="dcterms:W3CDTF">2024-01-19T09:49:35Z</dcterms:modified>
</cp:coreProperties>
</file>